
<file path=[Content_Types].xml><?xml version="1.0" encoding="utf-8"?>
<Types xmlns="http://schemas.openxmlformats.org/package/2006/content-types">
  <Default Extension="png" ContentType="image/png"/>
  <Default Extension="emf" ContentType="image/x-emf"/>
  <Default Extension="webp" ContentType="image/pn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8" r:id="rId2"/>
    <p:sldId id="320" r:id="rId3"/>
    <p:sldId id="357" r:id="rId4"/>
    <p:sldId id="359" r:id="rId5"/>
    <p:sldId id="354" r:id="rId6"/>
    <p:sldId id="360" r:id="rId7"/>
    <p:sldId id="361" r:id="rId8"/>
    <p:sldId id="355" r:id="rId9"/>
  </p:sldIdLst>
  <p:sldSz cx="12192000" cy="6858000"/>
  <p:notesSz cx="6858000" cy="9926638"/>
  <p:custDataLst>
    <p:tags r:id="rId12"/>
  </p:custDataLst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75B6"/>
    <a:srgbClr val="ED7D31"/>
    <a:srgbClr val="549ADA"/>
    <a:srgbClr val="997300"/>
    <a:srgbClr val="A5A5A5"/>
    <a:srgbClr val="FFC000"/>
    <a:srgbClr val="548235"/>
    <a:srgbClr val="A2A2A2"/>
    <a:srgbClr val="C55A11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5305" autoAdjust="0"/>
  </p:normalViewPr>
  <p:slideViewPr>
    <p:cSldViewPr snapToGrid="0">
      <p:cViewPr varScale="1">
        <p:scale>
          <a:sx n="113" d="100"/>
          <a:sy n="113" d="100"/>
        </p:scale>
        <p:origin x="8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0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 w="25400">
          <a:noFill/>
        </a:ln>
        <a:effectLst/>
        <a:sp3d/>
      </c:spPr>
    </c:sideWall>
    <c:backWall>
      <c:thickness val="0"/>
      <c:spPr>
        <a:noFill/>
        <a:ln w="25400"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5269050559982586"/>
          <c:y val="0.13766004044471394"/>
          <c:w val="0.81942788050370108"/>
          <c:h val="0.777165926583595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'Заявени 2023-2025 ОВ+КЗ'!$E$14</c:f>
              <c:strCache>
                <c:ptCount val="1"/>
                <c:pt idx="0">
                  <c:v>Заявени площи, ха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1.4981273408239678E-2"/>
                  <c:y val="-7.41825166595548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4B55-4515-B87E-5577B19AE9C0}"/>
                </c:ext>
              </c:extLst>
            </c:dLbl>
            <c:dLbl>
              <c:idx val="1"/>
              <c:layout>
                <c:manualLayout>
                  <c:x val="0.11126631228509699"/>
                  <c:y val="-5.661277402016613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37935484153875"/>
                      <c:h val="6.631551027641022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4B55-4515-B87E-5577B19AE9C0}"/>
                </c:ext>
              </c:extLst>
            </c:dLbl>
            <c:dLbl>
              <c:idx val="2"/>
              <c:layout>
                <c:manualLayout>
                  <c:x val="0.16978776529338327"/>
                  <c:y val="7.808685964163664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4B55-4515-B87E-5577B19AE9C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'Заявени 2023-2025 ОВ+КЗ'!$D$15:$D$17</c:f>
              <c:numCache>
                <c:formatCode>General</c:formatCode>
                <c:ptCount val="3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</c:numCache>
            </c:numRef>
          </c:cat>
          <c:val>
            <c:numRef>
              <c:f>'Заявени 2023-2025 ОВ+КЗ'!$E$15:$E$17</c:f>
              <c:numCache>
                <c:formatCode>#\ ##0.00_ \х\а</c:formatCode>
                <c:ptCount val="3"/>
                <c:pt idx="0">
                  <c:v>12270.87</c:v>
                </c:pt>
                <c:pt idx="1">
                  <c:v>40217.730000000003</c:v>
                </c:pt>
                <c:pt idx="2">
                  <c:v>69623.87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B55-4515-B87E-5577B19AE9C0}"/>
            </c:ext>
          </c:extLst>
        </c:ser>
        <c:ser>
          <c:idx val="1"/>
          <c:order val="1"/>
          <c:tx>
            <c:strRef>
              <c:f>'Заявени 2023-2025 ОВ+КЗ'!$F$14</c:f>
              <c:strCache>
                <c:ptCount val="1"/>
                <c:pt idx="0">
                  <c:v>Планираниплощи, ха 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3.2459425717852687E-2"/>
                  <c:y val="-7.02781736774730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4B55-4515-B87E-5577B19AE9C0}"/>
                </c:ext>
              </c:extLst>
            </c:dLbl>
            <c:dLbl>
              <c:idx val="1"/>
              <c:layout>
                <c:manualLayout>
                  <c:x val="4.7440699126092292E-2"/>
                  <c:y val="-8.58955456058003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4B55-4515-B87E-5577B19AE9C0}"/>
                </c:ext>
              </c:extLst>
            </c:dLbl>
            <c:dLbl>
              <c:idx val="2"/>
              <c:layout>
                <c:manualLayout>
                  <c:x val="7.2409488139825215E-2"/>
                  <c:y val="-9.37042315699640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4B55-4515-B87E-5577B19AE9C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'Заявени 2023-2025 ОВ+КЗ'!$D$15:$D$17</c:f>
              <c:numCache>
                <c:formatCode>General</c:formatCode>
                <c:ptCount val="3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</c:numCache>
            </c:numRef>
          </c:cat>
          <c:val>
            <c:numRef>
              <c:f>'Заявени 2023-2025 ОВ+КЗ'!$F$15:$F$17</c:f>
              <c:numCache>
                <c:formatCode>#\ ##0.00_ \х\а</c:formatCode>
                <c:ptCount val="3"/>
                <c:pt idx="0">
                  <c:v>18613</c:v>
                </c:pt>
                <c:pt idx="1">
                  <c:v>14242</c:v>
                </c:pt>
                <c:pt idx="2">
                  <c:v>22690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B55-4515-B87E-5577B19AE9C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box"/>
        <c:axId val="1202040735"/>
        <c:axId val="1202043231"/>
        <c:axId val="0"/>
      </c:bar3DChart>
      <c:catAx>
        <c:axId val="12020407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2043231"/>
        <c:crosses val="autoZero"/>
        <c:auto val="1"/>
        <c:lblAlgn val="ctr"/>
        <c:lblOffset val="100"/>
        <c:noMultiLvlLbl val="0"/>
      </c:catAx>
      <c:valAx>
        <c:axId val="1202043231"/>
        <c:scaling>
          <c:orientation val="minMax"/>
        </c:scaling>
        <c:delete val="0"/>
        <c:axPos val="l"/>
        <c:numFmt formatCode="#\ ##0.00_ \х\а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20407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93652060250245905"/>
          <c:w val="1"/>
          <c:h val="6.347939749754082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0AEA6D-0980-4078-9D3E-A19EA42F74A6}" type="datetimeFigureOut">
              <a:rPr lang="id-ID" smtClean="0"/>
              <a:t>03/09/2025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267DE8-F590-4742-8B0B-5383B845429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207735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57F23C-F3CA-4C77-9D70-536559D268B5}" type="datetimeFigureOut">
              <a:rPr lang="id-ID" smtClean="0"/>
              <a:t>03/09/2025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77194"/>
            <a:ext cx="548640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A7F7D-44B0-4541-A59C-DFB7C5E97812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7324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A7F7D-44B0-4541-A59C-DFB7C5E97812}" type="slidenum">
              <a:rPr lang="id-ID" smtClean="0"/>
              <a:t>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89763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A7F7D-44B0-4541-A59C-DFB7C5E97812}" type="slidenum">
              <a:rPr lang="id-ID" smtClean="0"/>
              <a:t>2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20517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A7F7D-44B0-4541-A59C-DFB7C5E97812}" type="slidenum">
              <a:rPr lang="id-ID" smtClean="0"/>
              <a:t>3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529185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A7F7D-44B0-4541-A59C-DFB7C5E97812}" type="slidenum">
              <a:rPr lang="id-ID" smtClean="0"/>
              <a:t>4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219692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A7F7D-44B0-4541-A59C-DFB7C5E97812}" type="slidenum">
              <a:rPr lang="id-ID" smtClean="0"/>
              <a:t>5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506050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A7F7D-44B0-4541-A59C-DFB7C5E97812}" type="slidenum">
              <a:rPr lang="id-ID" smtClean="0"/>
              <a:t>6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290170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A7F7D-44B0-4541-A59C-DFB7C5E97812}" type="slidenum">
              <a:rPr lang="id-ID" smtClean="0"/>
              <a:t>7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777414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A7F7D-44B0-4541-A59C-DFB7C5E97812}" type="slidenum">
              <a:rPr lang="id-ID" smtClean="0"/>
              <a:t>8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45311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918857" y="-14514"/>
            <a:ext cx="8285843" cy="6872514"/>
          </a:xfrm>
          <a:custGeom>
            <a:avLst/>
            <a:gdLst>
              <a:gd name="connsiteX0" fmla="*/ 0 w 8273143"/>
              <a:gd name="connsiteY0" fmla="*/ 6858000 h 6858000"/>
              <a:gd name="connsiteX1" fmla="*/ 1714500 w 8273143"/>
              <a:gd name="connsiteY1" fmla="*/ 0 h 6858000"/>
              <a:gd name="connsiteX2" fmla="*/ 6558643 w 8273143"/>
              <a:gd name="connsiteY2" fmla="*/ 0 h 6858000"/>
              <a:gd name="connsiteX3" fmla="*/ 8273143 w 8273143"/>
              <a:gd name="connsiteY3" fmla="*/ 6858000 h 6858000"/>
              <a:gd name="connsiteX4" fmla="*/ 0 w 8273143"/>
              <a:gd name="connsiteY4" fmla="*/ 6858000 h 6858000"/>
              <a:gd name="connsiteX0" fmla="*/ 0 w 8285843"/>
              <a:gd name="connsiteY0" fmla="*/ 6872514 h 6872514"/>
              <a:gd name="connsiteX1" fmla="*/ 1714500 w 8285843"/>
              <a:gd name="connsiteY1" fmla="*/ 14514 h 6872514"/>
              <a:gd name="connsiteX2" fmla="*/ 8285843 w 8285843"/>
              <a:gd name="connsiteY2" fmla="*/ 0 h 6872514"/>
              <a:gd name="connsiteX3" fmla="*/ 8273143 w 8285843"/>
              <a:gd name="connsiteY3" fmla="*/ 6872514 h 6872514"/>
              <a:gd name="connsiteX4" fmla="*/ 0 w 8285843"/>
              <a:gd name="connsiteY4" fmla="*/ 6872514 h 6872514"/>
              <a:gd name="connsiteX0" fmla="*/ 0 w 8285843"/>
              <a:gd name="connsiteY0" fmla="*/ 6916057 h 6916057"/>
              <a:gd name="connsiteX1" fmla="*/ 2193471 w 8285843"/>
              <a:gd name="connsiteY1" fmla="*/ 0 h 6916057"/>
              <a:gd name="connsiteX2" fmla="*/ 8285843 w 8285843"/>
              <a:gd name="connsiteY2" fmla="*/ 43543 h 6916057"/>
              <a:gd name="connsiteX3" fmla="*/ 8273143 w 8285843"/>
              <a:gd name="connsiteY3" fmla="*/ 6916057 h 6916057"/>
              <a:gd name="connsiteX4" fmla="*/ 0 w 8285843"/>
              <a:gd name="connsiteY4" fmla="*/ 6916057 h 6916057"/>
              <a:gd name="connsiteX0" fmla="*/ 0 w 8285843"/>
              <a:gd name="connsiteY0" fmla="*/ 6872514 h 6872514"/>
              <a:gd name="connsiteX1" fmla="*/ 2193471 w 8285843"/>
              <a:gd name="connsiteY1" fmla="*/ 8845 h 6872514"/>
              <a:gd name="connsiteX2" fmla="*/ 8285843 w 8285843"/>
              <a:gd name="connsiteY2" fmla="*/ 0 h 6872514"/>
              <a:gd name="connsiteX3" fmla="*/ 8273143 w 8285843"/>
              <a:gd name="connsiteY3" fmla="*/ 6872514 h 6872514"/>
              <a:gd name="connsiteX4" fmla="*/ 0 w 8285843"/>
              <a:gd name="connsiteY4" fmla="*/ 6872514 h 6872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5843" h="6872514">
                <a:moveTo>
                  <a:pt x="0" y="6872514"/>
                </a:moveTo>
                <a:lnTo>
                  <a:pt x="2193471" y="8845"/>
                </a:lnTo>
                <a:lnTo>
                  <a:pt x="8285843" y="0"/>
                </a:lnTo>
                <a:cubicBezTo>
                  <a:pt x="8281610" y="2290838"/>
                  <a:pt x="8277376" y="4581676"/>
                  <a:pt x="8273143" y="6872514"/>
                </a:cubicBezTo>
                <a:lnTo>
                  <a:pt x="0" y="6872514"/>
                </a:lnTo>
                <a:close/>
              </a:path>
            </a:pathLst>
          </a:cu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7208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410450" y="781050"/>
            <a:ext cx="3981450" cy="5067300"/>
          </a:xfrm>
        </p:spPr>
        <p:txBody>
          <a:bodyPr/>
          <a:lstStyle/>
          <a:p>
            <a:endParaRPr lang="id-ID"/>
          </a:p>
        </p:txBody>
      </p:sp>
      <p:grpSp>
        <p:nvGrpSpPr>
          <p:cNvPr id="8" name="Group 7"/>
          <p:cNvGrpSpPr/>
          <p:nvPr userDrawn="1"/>
        </p:nvGrpSpPr>
        <p:grpSpPr>
          <a:xfrm rot="5400000">
            <a:off x="-11420263" y="-5873148"/>
            <a:ext cx="16077776" cy="16322072"/>
            <a:chOff x="2727789" y="-10719254"/>
            <a:chExt cx="16077776" cy="16322072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 rot="14400000">
              <a:off x="8437935" y="281169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 rot="14400000">
              <a:off x="7276328" y="21472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 rot="14400000">
              <a:off x="8439892" y="147412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 rot="14400000">
              <a:off x="9603456" y="80364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 rot="14400000">
              <a:off x="10767021" y="13055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 rot="14400000">
              <a:off x="11930585" y="-53992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 rot="14400000">
              <a:off x="13094149" y="-121301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 rot="14400000">
              <a:off x="14257713" y="-18834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 rot="14400000">
              <a:off x="15421277" y="-255658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 rot="14400000">
              <a:off x="9601499" y="214121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 rot="14400000">
              <a:off x="10765064" y="14681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 rot="14400000">
              <a:off x="11928628" y="79764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 rot="14400000">
              <a:off x="13092192" y="1245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 rot="14400000">
              <a:off x="14255756" y="-545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 rot="14400000">
              <a:off x="15419320" y="-12190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 rot="14400000">
              <a:off x="16582885" y="-18894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 rot="14400000">
              <a:off x="7274681" y="7968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2"/>
            <p:cNvSpPr>
              <a:spLocks/>
            </p:cNvSpPr>
            <p:nvPr/>
          </p:nvSpPr>
          <p:spPr bwMode="auto">
            <a:xfrm rot="14400000">
              <a:off x="6113074" y="1323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 rot="14400000">
              <a:off x="7276638" y="-54069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 rot="14400000">
              <a:off x="8440202" y="-121117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 rot="14400000">
              <a:off x="9603767" y="-188426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 rot="14400000">
              <a:off x="10767330" y="-255474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 rot="14400000">
              <a:off x="11930895" y="-322782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 rot="14400000">
              <a:off x="13094459" y="-38983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 rot="14400000">
              <a:off x="14258023" y="-457139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 rot="14400000">
              <a:off x="8438245" y="12640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 rot="14400000">
              <a:off x="9601810" y="-5466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2"/>
            <p:cNvSpPr>
              <a:spLocks/>
            </p:cNvSpPr>
            <p:nvPr/>
          </p:nvSpPr>
          <p:spPr bwMode="auto">
            <a:xfrm rot="14400000">
              <a:off x="10765374" y="-121716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3"/>
            <p:cNvSpPr>
              <a:spLocks/>
            </p:cNvSpPr>
            <p:nvPr/>
          </p:nvSpPr>
          <p:spPr bwMode="auto">
            <a:xfrm rot="14400000">
              <a:off x="11928938" y="-189025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 rot="14400000">
              <a:off x="13092502" y="-25607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35"/>
            <p:cNvSpPr>
              <a:spLocks/>
            </p:cNvSpPr>
            <p:nvPr/>
          </p:nvSpPr>
          <p:spPr bwMode="auto">
            <a:xfrm rot="14400000">
              <a:off x="14256066" y="-323382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36"/>
            <p:cNvSpPr>
              <a:spLocks/>
            </p:cNvSpPr>
            <p:nvPr/>
          </p:nvSpPr>
          <p:spPr bwMode="auto">
            <a:xfrm rot="14400000">
              <a:off x="15419631" y="-39043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37"/>
            <p:cNvSpPr>
              <a:spLocks/>
            </p:cNvSpPr>
            <p:nvPr/>
          </p:nvSpPr>
          <p:spPr bwMode="auto">
            <a:xfrm rot="14400000">
              <a:off x="6111752" y="-1218495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38"/>
            <p:cNvSpPr>
              <a:spLocks/>
            </p:cNvSpPr>
            <p:nvPr/>
          </p:nvSpPr>
          <p:spPr bwMode="auto">
            <a:xfrm rot="14400000">
              <a:off x="4949820" y="-18824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39"/>
            <p:cNvSpPr>
              <a:spLocks/>
            </p:cNvSpPr>
            <p:nvPr/>
          </p:nvSpPr>
          <p:spPr bwMode="auto">
            <a:xfrm rot="14400000">
              <a:off x="6113384" y="-25555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0"/>
            <p:cNvSpPr>
              <a:spLocks/>
            </p:cNvSpPr>
            <p:nvPr/>
          </p:nvSpPr>
          <p:spPr bwMode="auto">
            <a:xfrm rot="14400000">
              <a:off x="7276948" y="-32259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1"/>
            <p:cNvSpPr>
              <a:spLocks/>
            </p:cNvSpPr>
            <p:nvPr/>
          </p:nvSpPr>
          <p:spPr bwMode="auto">
            <a:xfrm rot="14400000">
              <a:off x="8440513" y="-389907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42"/>
            <p:cNvSpPr>
              <a:spLocks/>
            </p:cNvSpPr>
            <p:nvPr/>
          </p:nvSpPr>
          <p:spPr bwMode="auto">
            <a:xfrm rot="14400000">
              <a:off x="9604077" y="-456955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43"/>
            <p:cNvSpPr>
              <a:spLocks/>
            </p:cNvSpPr>
            <p:nvPr/>
          </p:nvSpPr>
          <p:spPr bwMode="auto">
            <a:xfrm rot="14400000">
              <a:off x="10767641" y="-524264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44"/>
            <p:cNvSpPr>
              <a:spLocks/>
            </p:cNvSpPr>
            <p:nvPr/>
          </p:nvSpPr>
          <p:spPr bwMode="auto">
            <a:xfrm rot="14400000">
              <a:off x="11931205" y="-591312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45"/>
            <p:cNvSpPr>
              <a:spLocks/>
            </p:cNvSpPr>
            <p:nvPr/>
          </p:nvSpPr>
          <p:spPr bwMode="auto">
            <a:xfrm rot="14400000">
              <a:off x="13094770" y="-658621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46"/>
            <p:cNvSpPr>
              <a:spLocks/>
            </p:cNvSpPr>
            <p:nvPr/>
          </p:nvSpPr>
          <p:spPr bwMode="auto">
            <a:xfrm rot="14400000">
              <a:off x="7275316" y="-1888977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47"/>
            <p:cNvSpPr>
              <a:spLocks/>
            </p:cNvSpPr>
            <p:nvPr/>
          </p:nvSpPr>
          <p:spPr bwMode="auto">
            <a:xfrm rot="14400000">
              <a:off x="8438881" y="-2562063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48"/>
            <p:cNvSpPr>
              <a:spLocks/>
            </p:cNvSpPr>
            <p:nvPr/>
          </p:nvSpPr>
          <p:spPr bwMode="auto">
            <a:xfrm rot="14400000">
              <a:off x="9602445" y="-3232545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49"/>
            <p:cNvSpPr>
              <a:spLocks/>
            </p:cNvSpPr>
            <p:nvPr/>
          </p:nvSpPr>
          <p:spPr bwMode="auto">
            <a:xfrm rot="14400000">
              <a:off x="10766009" y="-3905631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50"/>
            <p:cNvSpPr>
              <a:spLocks/>
            </p:cNvSpPr>
            <p:nvPr/>
          </p:nvSpPr>
          <p:spPr bwMode="auto">
            <a:xfrm rot="14400000">
              <a:off x="11929574" y="-45761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51"/>
            <p:cNvSpPr>
              <a:spLocks/>
            </p:cNvSpPr>
            <p:nvPr/>
          </p:nvSpPr>
          <p:spPr bwMode="auto">
            <a:xfrm rot="14400000">
              <a:off x="13093138" y="-52491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52"/>
            <p:cNvSpPr>
              <a:spLocks/>
            </p:cNvSpPr>
            <p:nvPr/>
          </p:nvSpPr>
          <p:spPr bwMode="auto">
            <a:xfrm rot="14400000">
              <a:off x="14256702" y="-5919682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53"/>
            <p:cNvSpPr>
              <a:spLocks/>
            </p:cNvSpPr>
            <p:nvPr/>
          </p:nvSpPr>
          <p:spPr bwMode="auto">
            <a:xfrm rot="14400000">
              <a:off x="4948498" y="-323331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54"/>
            <p:cNvSpPr>
              <a:spLocks/>
            </p:cNvSpPr>
            <p:nvPr/>
          </p:nvSpPr>
          <p:spPr bwMode="auto">
            <a:xfrm rot="14400000">
              <a:off x="3786566" y="-38972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5"/>
            <p:cNvSpPr>
              <a:spLocks/>
            </p:cNvSpPr>
            <p:nvPr/>
          </p:nvSpPr>
          <p:spPr bwMode="auto">
            <a:xfrm rot="14400000">
              <a:off x="4950130" y="-457032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56"/>
            <p:cNvSpPr>
              <a:spLocks/>
            </p:cNvSpPr>
            <p:nvPr/>
          </p:nvSpPr>
          <p:spPr bwMode="auto">
            <a:xfrm rot="14400000">
              <a:off x="6113694" y="-52408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57"/>
            <p:cNvSpPr>
              <a:spLocks/>
            </p:cNvSpPr>
            <p:nvPr/>
          </p:nvSpPr>
          <p:spPr bwMode="auto">
            <a:xfrm rot="14400000">
              <a:off x="7277259" y="-591388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58"/>
            <p:cNvSpPr>
              <a:spLocks/>
            </p:cNvSpPr>
            <p:nvPr/>
          </p:nvSpPr>
          <p:spPr bwMode="auto">
            <a:xfrm rot="14400000">
              <a:off x="8440823" y="-658437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59"/>
            <p:cNvSpPr>
              <a:spLocks/>
            </p:cNvSpPr>
            <p:nvPr/>
          </p:nvSpPr>
          <p:spPr bwMode="auto">
            <a:xfrm rot="14400000">
              <a:off x="9604387" y="-7257457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60"/>
            <p:cNvSpPr>
              <a:spLocks/>
            </p:cNvSpPr>
            <p:nvPr/>
          </p:nvSpPr>
          <p:spPr bwMode="auto">
            <a:xfrm rot="14400000">
              <a:off x="10767951" y="-792793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61"/>
            <p:cNvSpPr>
              <a:spLocks/>
            </p:cNvSpPr>
            <p:nvPr/>
          </p:nvSpPr>
          <p:spPr bwMode="auto">
            <a:xfrm rot="14400000">
              <a:off x="11931516" y="-860102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62"/>
            <p:cNvSpPr>
              <a:spLocks/>
            </p:cNvSpPr>
            <p:nvPr/>
          </p:nvSpPr>
          <p:spPr bwMode="auto">
            <a:xfrm rot="14400000">
              <a:off x="6112062" y="-390379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63"/>
            <p:cNvSpPr>
              <a:spLocks/>
            </p:cNvSpPr>
            <p:nvPr/>
          </p:nvSpPr>
          <p:spPr bwMode="auto">
            <a:xfrm rot="14400000">
              <a:off x="7275627" y="-457687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64"/>
            <p:cNvSpPr>
              <a:spLocks/>
            </p:cNvSpPr>
            <p:nvPr/>
          </p:nvSpPr>
          <p:spPr bwMode="auto">
            <a:xfrm rot="14400000">
              <a:off x="8439191" y="-524736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65"/>
            <p:cNvSpPr>
              <a:spLocks/>
            </p:cNvSpPr>
            <p:nvPr/>
          </p:nvSpPr>
          <p:spPr bwMode="auto">
            <a:xfrm rot="14400000">
              <a:off x="9602755" y="-592044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66"/>
            <p:cNvSpPr>
              <a:spLocks/>
            </p:cNvSpPr>
            <p:nvPr/>
          </p:nvSpPr>
          <p:spPr bwMode="auto">
            <a:xfrm rot="14400000">
              <a:off x="10766320" y="-659092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67"/>
            <p:cNvSpPr>
              <a:spLocks/>
            </p:cNvSpPr>
            <p:nvPr/>
          </p:nvSpPr>
          <p:spPr bwMode="auto">
            <a:xfrm rot="14400000">
              <a:off x="11929884" y="-726401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68"/>
            <p:cNvSpPr>
              <a:spLocks/>
            </p:cNvSpPr>
            <p:nvPr/>
          </p:nvSpPr>
          <p:spPr bwMode="auto">
            <a:xfrm rot="14400000">
              <a:off x="13093448" y="-79344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69"/>
            <p:cNvSpPr>
              <a:spLocks/>
            </p:cNvSpPr>
            <p:nvPr/>
          </p:nvSpPr>
          <p:spPr bwMode="auto">
            <a:xfrm rot="14400000">
              <a:off x="3785245" y="-524812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70"/>
            <p:cNvSpPr>
              <a:spLocks/>
            </p:cNvSpPr>
            <p:nvPr/>
          </p:nvSpPr>
          <p:spPr bwMode="auto">
            <a:xfrm rot="14400000">
              <a:off x="2623637" y="-59126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71"/>
            <p:cNvSpPr>
              <a:spLocks/>
            </p:cNvSpPr>
            <p:nvPr/>
          </p:nvSpPr>
          <p:spPr bwMode="auto">
            <a:xfrm rot="14400000">
              <a:off x="3787201" y="-65856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72"/>
            <p:cNvSpPr>
              <a:spLocks/>
            </p:cNvSpPr>
            <p:nvPr/>
          </p:nvSpPr>
          <p:spPr bwMode="auto">
            <a:xfrm rot="14400000">
              <a:off x="4950766" y="-7256181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73"/>
            <p:cNvSpPr>
              <a:spLocks/>
            </p:cNvSpPr>
            <p:nvPr/>
          </p:nvSpPr>
          <p:spPr bwMode="auto">
            <a:xfrm rot="14400000">
              <a:off x="6114330" y="-7929268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74"/>
            <p:cNvSpPr>
              <a:spLocks/>
            </p:cNvSpPr>
            <p:nvPr/>
          </p:nvSpPr>
          <p:spPr bwMode="auto">
            <a:xfrm rot="14400000">
              <a:off x="7277894" y="-8599750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75"/>
            <p:cNvSpPr>
              <a:spLocks/>
            </p:cNvSpPr>
            <p:nvPr/>
          </p:nvSpPr>
          <p:spPr bwMode="auto">
            <a:xfrm rot="14400000">
              <a:off x="8441459" y="-9272836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76"/>
            <p:cNvSpPr>
              <a:spLocks/>
            </p:cNvSpPr>
            <p:nvPr/>
          </p:nvSpPr>
          <p:spPr bwMode="auto">
            <a:xfrm rot="14400000">
              <a:off x="9605022" y="-9943318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77"/>
            <p:cNvSpPr>
              <a:spLocks/>
            </p:cNvSpPr>
            <p:nvPr/>
          </p:nvSpPr>
          <p:spPr bwMode="auto">
            <a:xfrm rot="14400000">
              <a:off x="10768587" y="-10616404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78"/>
            <p:cNvSpPr>
              <a:spLocks/>
            </p:cNvSpPr>
            <p:nvPr/>
          </p:nvSpPr>
          <p:spPr bwMode="auto">
            <a:xfrm rot="14400000">
              <a:off x="4948809" y="-59186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79"/>
            <p:cNvSpPr>
              <a:spLocks/>
            </p:cNvSpPr>
            <p:nvPr/>
          </p:nvSpPr>
          <p:spPr bwMode="auto">
            <a:xfrm rot="14400000">
              <a:off x="6112373" y="-65916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80"/>
            <p:cNvSpPr>
              <a:spLocks/>
            </p:cNvSpPr>
            <p:nvPr/>
          </p:nvSpPr>
          <p:spPr bwMode="auto">
            <a:xfrm rot="14400000">
              <a:off x="7275938" y="-726217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81"/>
            <p:cNvSpPr>
              <a:spLocks/>
            </p:cNvSpPr>
            <p:nvPr/>
          </p:nvSpPr>
          <p:spPr bwMode="auto">
            <a:xfrm rot="14400000">
              <a:off x="8439502" y="-793526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82"/>
            <p:cNvSpPr>
              <a:spLocks/>
            </p:cNvSpPr>
            <p:nvPr/>
          </p:nvSpPr>
          <p:spPr bwMode="auto">
            <a:xfrm rot="14400000">
              <a:off x="9603066" y="-860574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83"/>
            <p:cNvSpPr>
              <a:spLocks/>
            </p:cNvSpPr>
            <p:nvPr/>
          </p:nvSpPr>
          <p:spPr bwMode="auto">
            <a:xfrm rot="14400000">
              <a:off x="10766630" y="-927882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84"/>
            <p:cNvSpPr>
              <a:spLocks/>
            </p:cNvSpPr>
            <p:nvPr/>
          </p:nvSpPr>
          <p:spPr bwMode="auto">
            <a:xfrm rot="14400000">
              <a:off x="11930194" y="-994931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5"/>
            <p:cNvSpPr>
              <a:spLocks/>
            </p:cNvSpPr>
            <p:nvPr/>
          </p:nvSpPr>
          <p:spPr bwMode="auto">
            <a:xfrm rot="14400000">
              <a:off x="9214197" y="415509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86"/>
            <p:cNvSpPr>
              <a:spLocks/>
            </p:cNvSpPr>
            <p:nvPr/>
          </p:nvSpPr>
          <p:spPr bwMode="auto">
            <a:xfrm rot="14400000">
              <a:off x="8052590" y="349060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87"/>
            <p:cNvSpPr>
              <a:spLocks/>
            </p:cNvSpPr>
            <p:nvPr/>
          </p:nvSpPr>
          <p:spPr bwMode="auto">
            <a:xfrm rot="14400000">
              <a:off x="9216154" y="28175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88"/>
            <p:cNvSpPr>
              <a:spLocks/>
            </p:cNvSpPr>
            <p:nvPr/>
          </p:nvSpPr>
          <p:spPr bwMode="auto">
            <a:xfrm rot="14400000">
              <a:off x="10379718" y="214704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89"/>
            <p:cNvSpPr>
              <a:spLocks/>
            </p:cNvSpPr>
            <p:nvPr/>
          </p:nvSpPr>
          <p:spPr bwMode="auto">
            <a:xfrm rot="14400000">
              <a:off x="11543283" y="147395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90"/>
            <p:cNvSpPr>
              <a:spLocks/>
            </p:cNvSpPr>
            <p:nvPr/>
          </p:nvSpPr>
          <p:spPr bwMode="auto">
            <a:xfrm rot="14400000">
              <a:off x="12706846" y="80347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91"/>
            <p:cNvSpPr>
              <a:spLocks/>
            </p:cNvSpPr>
            <p:nvPr/>
          </p:nvSpPr>
          <p:spPr bwMode="auto">
            <a:xfrm rot="14400000">
              <a:off x="13870411" y="13038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92"/>
            <p:cNvSpPr>
              <a:spLocks/>
            </p:cNvSpPr>
            <p:nvPr/>
          </p:nvSpPr>
          <p:spPr bwMode="auto">
            <a:xfrm rot="14400000">
              <a:off x="15033975" y="-5400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93"/>
            <p:cNvSpPr>
              <a:spLocks/>
            </p:cNvSpPr>
            <p:nvPr/>
          </p:nvSpPr>
          <p:spPr bwMode="auto">
            <a:xfrm rot="14400000">
              <a:off x="16197539" y="-121318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94"/>
            <p:cNvSpPr>
              <a:spLocks/>
            </p:cNvSpPr>
            <p:nvPr/>
          </p:nvSpPr>
          <p:spPr bwMode="auto">
            <a:xfrm rot="14400000">
              <a:off x="10377761" y="348461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95"/>
            <p:cNvSpPr>
              <a:spLocks/>
            </p:cNvSpPr>
            <p:nvPr/>
          </p:nvSpPr>
          <p:spPr bwMode="auto">
            <a:xfrm rot="14400000">
              <a:off x="11541325" y="281152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96"/>
            <p:cNvSpPr>
              <a:spLocks/>
            </p:cNvSpPr>
            <p:nvPr/>
          </p:nvSpPr>
          <p:spPr bwMode="auto">
            <a:xfrm rot="14400000">
              <a:off x="12704890" y="214104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97"/>
            <p:cNvSpPr>
              <a:spLocks/>
            </p:cNvSpPr>
            <p:nvPr/>
          </p:nvSpPr>
          <p:spPr bwMode="auto">
            <a:xfrm rot="14400000">
              <a:off x="13868453" y="146796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98"/>
            <p:cNvSpPr>
              <a:spLocks/>
            </p:cNvSpPr>
            <p:nvPr/>
          </p:nvSpPr>
          <p:spPr bwMode="auto">
            <a:xfrm rot="14400000">
              <a:off x="15032018" y="79747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99"/>
            <p:cNvSpPr>
              <a:spLocks/>
            </p:cNvSpPr>
            <p:nvPr/>
          </p:nvSpPr>
          <p:spPr bwMode="auto">
            <a:xfrm rot="14400000">
              <a:off x="16195582" y="1243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0"/>
            <p:cNvSpPr>
              <a:spLocks/>
            </p:cNvSpPr>
            <p:nvPr/>
          </p:nvSpPr>
          <p:spPr bwMode="auto">
            <a:xfrm rot="14400000">
              <a:off x="17359146" y="-54609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01"/>
            <p:cNvSpPr>
              <a:spLocks/>
            </p:cNvSpPr>
            <p:nvPr/>
          </p:nvSpPr>
          <p:spPr bwMode="auto">
            <a:xfrm rot="14400000">
              <a:off x="8050943" y="214028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02"/>
            <p:cNvSpPr>
              <a:spLocks/>
            </p:cNvSpPr>
            <p:nvPr/>
          </p:nvSpPr>
          <p:spPr bwMode="auto">
            <a:xfrm rot="14400000">
              <a:off x="6889336" y="147579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103"/>
            <p:cNvSpPr>
              <a:spLocks/>
            </p:cNvSpPr>
            <p:nvPr/>
          </p:nvSpPr>
          <p:spPr bwMode="auto">
            <a:xfrm rot="14400000">
              <a:off x="8052899" y="80270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104"/>
            <p:cNvSpPr>
              <a:spLocks/>
            </p:cNvSpPr>
            <p:nvPr/>
          </p:nvSpPr>
          <p:spPr bwMode="auto">
            <a:xfrm rot="14400000">
              <a:off x="9216464" y="13222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105"/>
            <p:cNvSpPr>
              <a:spLocks/>
            </p:cNvSpPr>
            <p:nvPr/>
          </p:nvSpPr>
          <p:spPr bwMode="auto">
            <a:xfrm rot="14400000">
              <a:off x="10380029" y="-54086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06"/>
            <p:cNvSpPr>
              <a:spLocks/>
            </p:cNvSpPr>
            <p:nvPr/>
          </p:nvSpPr>
          <p:spPr bwMode="auto">
            <a:xfrm rot="14400000">
              <a:off x="11543592" y="-121134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07"/>
            <p:cNvSpPr>
              <a:spLocks/>
            </p:cNvSpPr>
            <p:nvPr/>
          </p:nvSpPr>
          <p:spPr bwMode="auto">
            <a:xfrm rot="14400000">
              <a:off x="12707157" y="-188443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08"/>
            <p:cNvSpPr>
              <a:spLocks/>
            </p:cNvSpPr>
            <p:nvPr/>
          </p:nvSpPr>
          <p:spPr bwMode="auto">
            <a:xfrm rot="14400000">
              <a:off x="13870721" y="-255491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09"/>
            <p:cNvSpPr>
              <a:spLocks/>
            </p:cNvSpPr>
            <p:nvPr/>
          </p:nvSpPr>
          <p:spPr bwMode="auto">
            <a:xfrm rot="14400000">
              <a:off x="15034285" y="-322799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10"/>
            <p:cNvSpPr>
              <a:spLocks/>
            </p:cNvSpPr>
            <p:nvPr/>
          </p:nvSpPr>
          <p:spPr bwMode="auto">
            <a:xfrm rot="14400000">
              <a:off x="9214506" y="146979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11"/>
            <p:cNvSpPr>
              <a:spLocks/>
            </p:cNvSpPr>
            <p:nvPr/>
          </p:nvSpPr>
          <p:spPr bwMode="auto">
            <a:xfrm rot="14400000">
              <a:off x="10378071" y="7967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12"/>
            <p:cNvSpPr>
              <a:spLocks/>
            </p:cNvSpPr>
            <p:nvPr/>
          </p:nvSpPr>
          <p:spPr bwMode="auto">
            <a:xfrm rot="14400000">
              <a:off x="11541636" y="12623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13"/>
            <p:cNvSpPr>
              <a:spLocks/>
            </p:cNvSpPr>
            <p:nvPr/>
          </p:nvSpPr>
          <p:spPr bwMode="auto">
            <a:xfrm rot="14400000">
              <a:off x="12705199" y="-54685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14"/>
            <p:cNvSpPr>
              <a:spLocks/>
            </p:cNvSpPr>
            <p:nvPr/>
          </p:nvSpPr>
          <p:spPr bwMode="auto">
            <a:xfrm rot="14400000">
              <a:off x="13868764" y="-121733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15"/>
            <p:cNvSpPr>
              <a:spLocks/>
            </p:cNvSpPr>
            <p:nvPr/>
          </p:nvSpPr>
          <p:spPr bwMode="auto">
            <a:xfrm rot="14400000">
              <a:off x="15032328" y="-189042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16"/>
            <p:cNvSpPr>
              <a:spLocks/>
            </p:cNvSpPr>
            <p:nvPr/>
          </p:nvSpPr>
          <p:spPr bwMode="auto">
            <a:xfrm rot="14400000">
              <a:off x="16195892" y="-25609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17"/>
            <p:cNvSpPr>
              <a:spLocks/>
            </p:cNvSpPr>
            <p:nvPr/>
          </p:nvSpPr>
          <p:spPr bwMode="auto">
            <a:xfrm rot="14400000">
              <a:off x="6886713" y="12490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18"/>
            <p:cNvSpPr>
              <a:spLocks/>
            </p:cNvSpPr>
            <p:nvPr/>
          </p:nvSpPr>
          <p:spPr bwMode="auto">
            <a:xfrm rot="14400000">
              <a:off x="5726082" y="-53902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19"/>
            <p:cNvSpPr>
              <a:spLocks/>
            </p:cNvSpPr>
            <p:nvPr/>
          </p:nvSpPr>
          <p:spPr bwMode="auto">
            <a:xfrm rot="14400000">
              <a:off x="6889645" y="-121210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0"/>
            <p:cNvSpPr>
              <a:spLocks/>
            </p:cNvSpPr>
            <p:nvPr/>
          </p:nvSpPr>
          <p:spPr bwMode="auto">
            <a:xfrm rot="14400000">
              <a:off x="8053210" y="-188259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1"/>
            <p:cNvSpPr>
              <a:spLocks/>
            </p:cNvSpPr>
            <p:nvPr/>
          </p:nvSpPr>
          <p:spPr bwMode="auto">
            <a:xfrm rot="14400000">
              <a:off x="9216775" y="-255567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2"/>
            <p:cNvSpPr>
              <a:spLocks/>
            </p:cNvSpPr>
            <p:nvPr/>
          </p:nvSpPr>
          <p:spPr bwMode="auto">
            <a:xfrm rot="14400000">
              <a:off x="10380338" y="-322615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23"/>
            <p:cNvSpPr>
              <a:spLocks/>
            </p:cNvSpPr>
            <p:nvPr/>
          </p:nvSpPr>
          <p:spPr bwMode="auto">
            <a:xfrm rot="14400000">
              <a:off x="11543903" y="-389924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24"/>
            <p:cNvSpPr>
              <a:spLocks/>
            </p:cNvSpPr>
            <p:nvPr/>
          </p:nvSpPr>
          <p:spPr bwMode="auto">
            <a:xfrm rot="14400000">
              <a:off x="12707467" y="-456972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25"/>
            <p:cNvSpPr>
              <a:spLocks/>
            </p:cNvSpPr>
            <p:nvPr/>
          </p:nvSpPr>
          <p:spPr bwMode="auto">
            <a:xfrm rot="14400000">
              <a:off x="13871031" y="-52428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26"/>
            <p:cNvSpPr>
              <a:spLocks/>
            </p:cNvSpPr>
            <p:nvPr/>
          </p:nvSpPr>
          <p:spPr bwMode="auto">
            <a:xfrm rot="14400000">
              <a:off x="8050277" y="-54557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27"/>
            <p:cNvSpPr>
              <a:spLocks/>
            </p:cNvSpPr>
            <p:nvPr/>
          </p:nvSpPr>
          <p:spPr bwMode="auto">
            <a:xfrm rot="14400000">
              <a:off x="9213841" y="-121866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28"/>
            <p:cNvSpPr>
              <a:spLocks/>
            </p:cNvSpPr>
            <p:nvPr/>
          </p:nvSpPr>
          <p:spPr bwMode="auto">
            <a:xfrm rot="14400000">
              <a:off x="10377406" y="-188914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29"/>
            <p:cNvSpPr>
              <a:spLocks/>
            </p:cNvSpPr>
            <p:nvPr/>
          </p:nvSpPr>
          <p:spPr bwMode="auto">
            <a:xfrm rot="14400000">
              <a:off x="11540970" y="-256223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0"/>
            <p:cNvSpPr>
              <a:spLocks/>
            </p:cNvSpPr>
            <p:nvPr/>
          </p:nvSpPr>
          <p:spPr bwMode="auto">
            <a:xfrm rot="14400000">
              <a:off x="12704534" y="-32327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31"/>
            <p:cNvSpPr>
              <a:spLocks/>
            </p:cNvSpPr>
            <p:nvPr/>
          </p:nvSpPr>
          <p:spPr bwMode="auto">
            <a:xfrm rot="14400000">
              <a:off x="13868098" y="-39058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2"/>
            <p:cNvSpPr>
              <a:spLocks/>
            </p:cNvSpPr>
            <p:nvPr/>
          </p:nvSpPr>
          <p:spPr bwMode="auto">
            <a:xfrm rot="14400000">
              <a:off x="15031663" y="-45762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33"/>
            <p:cNvSpPr>
              <a:spLocks/>
            </p:cNvSpPr>
            <p:nvPr/>
          </p:nvSpPr>
          <p:spPr bwMode="auto">
            <a:xfrm rot="14400000">
              <a:off x="5723459" y="-188991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34"/>
            <p:cNvSpPr>
              <a:spLocks/>
            </p:cNvSpPr>
            <p:nvPr/>
          </p:nvSpPr>
          <p:spPr bwMode="auto">
            <a:xfrm rot="14400000">
              <a:off x="4562828" y="-255383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35"/>
            <p:cNvSpPr>
              <a:spLocks/>
            </p:cNvSpPr>
            <p:nvPr/>
          </p:nvSpPr>
          <p:spPr bwMode="auto">
            <a:xfrm rot="14400000">
              <a:off x="5726392" y="-32269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36"/>
            <p:cNvSpPr>
              <a:spLocks/>
            </p:cNvSpPr>
            <p:nvPr/>
          </p:nvSpPr>
          <p:spPr bwMode="auto">
            <a:xfrm rot="14400000">
              <a:off x="6889956" y="-389740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37"/>
            <p:cNvSpPr>
              <a:spLocks/>
            </p:cNvSpPr>
            <p:nvPr/>
          </p:nvSpPr>
          <p:spPr bwMode="auto">
            <a:xfrm rot="14400000">
              <a:off x="8053521" y="-457049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38"/>
            <p:cNvSpPr>
              <a:spLocks/>
            </p:cNvSpPr>
            <p:nvPr/>
          </p:nvSpPr>
          <p:spPr bwMode="auto">
            <a:xfrm rot="14400000">
              <a:off x="9217085" y="-524097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39"/>
            <p:cNvSpPr>
              <a:spLocks/>
            </p:cNvSpPr>
            <p:nvPr/>
          </p:nvSpPr>
          <p:spPr bwMode="auto">
            <a:xfrm rot="14400000">
              <a:off x="10380649" y="-591405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0"/>
            <p:cNvSpPr>
              <a:spLocks/>
            </p:cNvSpPr>
            <p:nvPr/>
          </p:nvSpPr>
          <p:spPr bwMode="auto">
            <a:xfrm rot="14400000">
              <a:off x="11544213" y="-658454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1"/>
            <p:cNvSpPr>
              <a:spLocks/>
            </p:cNvSpPr>
            <p:nvPr/>
          </p:nvSpPr>
          <p:spPr bwMode="auto">
            <a:xfrm rot="14400000">
              <a:off x="12707778" y="-725762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2"/>
            <p:cNvSpPr>
              <a:spLocks/>
            </p:cNvSpPr>
            <p:nvPr/>
          </p:nvSpPr>
          <p:spPr bwMode="auto">
            <a:xfrm rot="14400000">
              <a:off x="6887023" y="-256039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43"/>
            <p:cNvSpPr>
              <a:spLocks/>
            </p:cNvSpPr>
            <p:nvPr/>
          </p:nvSpPr>
          <p:spPr bwMode="auto">
            <a:xfrm rot="14400000">
              <a:off x="8050587" y="-323348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44"/>
            <p:cNvSpPr>
              <a:spLocks/>
            </p:cNvSpPr>
            <p:nvPr/>
          </p:nvSpPr>
          <p:spPr bwMode="auto">
            <a:xfrm rot="14400000">
              <a:off x="9214152" y="-390396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45"/>
            <p:cNvSpPr>
              <a:spLocks/>
            </p:cNvSpPr>
            <p:nvPr/>
          </p:nvSpPr>
          <p:spPr bwMode="auto">
            <a:xfrm rot="14400000">
              <a:off x="10377716" y="-457704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146"/>
            <p:cNvSpPr>
              <a:spLocks/>
            </p:cNvSpPr>
            <p:nvPr/>
          </p:nvSpPr>
          <p:spPr bwMode="auto">
            <a:xfrm rot="14400000">
              <a:off x="11541280" y="-524753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147"/>
            <p:cNvSpPr>
              <a:spLocks/>
            </p:cNvSpPr>
            <p:nvPr/>
          </p:nvSpPr>
          <p:spPr bwMode="auto">
            <a:xfrm rot="14400000">
              <a:off x="12704844" y="-592061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148"/>
            <p:cNvSpPr>
              <a:spLocks/>
            </p:cNvSpPr>
            <p:nvPr/>
          </p:nvSpPr>
          <p:spPr bwMode="auto">
            <a:xfrm rot="14400000">
              <a:off x="13868408" y="-659109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149"/>
            <p:cNvSpPr>
              <a:spLocks/>
            </p:cNvSpPr>
            <p:nvPr/>
          </p:nvSpPr>
          <p:spPr bwMode="auto">
            <a:xfrm rot="14400000">
              <a:off x="4560205" y="-390472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150"/>
            <p:cNvSpPr>
              <a:spLocks/>
            </p:cNvSpPr>
            <p:nvPr/>
          </p:nvSpPr>
          <p:spPr bwMode="auto">
            <a:xfrm rot="14400000">
              <a:off x="3398598" y="-45692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151"/>
            <p:cNvSpPr>
              <a:spLocks/>
            </p:cNvSpPr>
            <p:nvPr/>
          </p:nvSpPr>
          <p:spPr bwMode="auto">
            <a:xfrm rot="14400000">
              <a:off x="4562162" y="-52423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152"/>
            <p:cNvSpPr>
              <a:spLocks/>
            </p:cNvSpPr>
            <p:nvPr/>
          </p:nvSpPr>
          <p:spPr bwMode="auto">
            <a:xfrm rot="14400000">
              <a:off x="5725726" y="-59127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153"/>
            <p:cNvSpPr>
              <a:spLocks/>
            </p:cNvSpPr>
            <p:nvPr/>
          </p:nvSpPr>
          <p:spPr bwMode="auto">
            <a:xfrm rot="14400000">
              <a:off x="6889291" y="-658587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154"/>
            <p:cNvSpPr>
              <a:spLocks/>
            </p:cNvSpPr>
            <p:nvPr/>
          </p:nvSpPr>
          <p:spPr bwMode="auto">
            <a:xfrm rot="14400000">
              <a:off x="8052855" y="-725635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155"/>
            <p:cNvSpPr>
              <a:spLocks/>
            </p:cNvSpPr>
            <p:nvPr/>
          </p:nvSpPr>
          <p:spPr bwMode="auto">
            <a:xfrm rot="14400000">
              <a:off x="9216419" y="-792943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156"/>
            <p:cNvSpPr>
              <a:spLocks/>
            </p:cNvSpPr>
            <p:nvPr/>
          </p:nvSpPr>
          <p:spPr bwMode="auto">
            <a:xfrm rot="14400000">
              <a:off x="10379983" y="-8599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157"/>
            <p:cNvSpPr>
              <a:spLocks/>
            </p:cNvSpPr>
            <p:nvPr/>
          </p:nvSpPr>
          <p:spPr bwMode="auto">
            <a:xfrm rot="14400000">
              <a:off x="11543547" y="-927300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158"/>
            <p:cNvSpPr>
              <a:spLocks/>
            </p:cNvSpPr>
            <p:nvPr/>
          </p:nvSpPr>
          <p:spPr bwMode="auto">
            <a:xfrm rot="14400000">
              <a:off x="5723769" y="-457520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159"/>
            <p:cNvSpPr>
              <a:spLocks/>
            </p:cNvSpPr>
            <p:nvPr/>
          </p:nvSpPr>
          <p:spPr bwMode="auto">
            <a:xfrm rot="14400000">
              <a:off x="6887334" y="-524829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60"/>
            <p:cNvSpPr>
              <a:spLocks/>
            </p:cNvSpPr>
            <p:nvPr/>
          </p:nvSpPr>
          <p:spPr bwMode="auto">
            <a:xfrm rot="14400000">
              <a:off x="8050898" y="-591877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61"/>
            <p:cNvSpPr>
              <a:spLocks/>
            </p:cNvSpPr>
            <p:nvPr/>
          </p:nvSpPr>
          <p:spPr bwMode="auto">
            <a:xfrm rot="14400000">
              <a:off x="9214462" y="-65918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62"/>
            <p:cNvSpPr>
              <a:spLocks/>
            </p:cNvSpPr>
            <p:nvPr/>
          </p:nvSpPr>
          <p:spPr bwMode="auto">
            <a:xfrm rot="14400000">
              <a:off x="10378026" y="-726234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63"/>
            <p:cNvSpPr>
              <a:spLocks/>
            </p:cNvSpPr>
            <p:nvPr/>
          </p:nvSpPr>
          <p:spPr bwMode="auto">
            <a:xfrm rot="14400000">
              <a:off x="11541590" y="-79354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164"/>
            <p:cNvSpPr>
              <a:spLocks/>
            </p:cNvSpPr>
            <p:nvPr/>
          </p:nvSpPr>
          <p:spPr bwMode="auto">
            <a:xfrm rot="14400000">
              <a:off x="12705155" y="-860591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165"/>
            <p:cNvSpPr>
              <a:spLocks noEditPoints="1"/>
            </p:cNvSpPr>
            <p:nvPr/>
          </p:nvSpPr>
          <p:spPr bwMode="auto">
            <a:xfrm rot="14400000">
              <a:off x="8773826" y="2758124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166"/>
            <p:cNvSpPr>
              <a:spLocks noEditPoints="1"/>
            </p:cNvSpPr>
            <p:nvPr/>
          </p:nvSpPr>
          <p:spPr bwMode="auto">
            <a:xfrm rot="14400000">
              <a:off x="8385533" y="20867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67"/>
            <p:cNvSpPr>
              <a:spLocks noEditPoints="1"/>
            </p:cNvSpPr>
            <p:nvPr/>
          </p:nvSpPr>
          <p:spPr bwMode="auto">
            <a:xfrm rot="14400000">
              <a:off x="7610898" y="7472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68"/>
            <p:cNvSpPr>
              <a:spLocks noEditPoints="1"/>
            </p:cNvSpPr>
            <p:nvPr/>
          </p:nvSpPr>
          <p:spPr bwMode="auto">
            <a:xfrm rot="14400000">
              <a:off x="7223906" y="7583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69"/>
            <p:cNvSpPr>
              <a:spLocks noEditPoints="1"/>
            </p:cNvSpPr>
            <p:nvPr/>
          </p:nvSpPr>
          <p:spPr bwMode="auto">
            <a:xfrm rot="14400000">
              <a:off x="6450899" y="-126192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70"/>
            <p:cNvSpPr>
              <a:spLocks noEditPoints="1"/>
            </p:cNvSpPr>
            <p:nvPr/>
          </p:nvSpPr>
          <p:spPr bwMode="auto">
            <a:xfrm rot="14400000">
              <a:off x="6062930" y="-19339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171"/>
            <p:cNvSpPr>
              <a:spLocks noEditPoints="1"/>
            </p:cNvSpPr>
            <p:nvPr/>
          </p:nvSpPr>
          <p:spPr bwMode="auto">
            <a:xfrm rot="14400000">
              <a:off x="5291877" y="-327279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72"/>
            <p:cNvSpPr>
              <a:spLocks noEditPoints="1"/>
            </p:cNvSpPr>
            <p:nvPr/>
          </p:nvSpPr>
          <p:spPr bwMode="auto">
            <a:xfrm rot="14400000">
              <a:off x="4902931" y="-394308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73"/>
            <p:cNvSpPr>
              <a:spLocks noEditPoints="1"/>
            </p:cNvSpPr>
            <p:nvPr/>
          </p:nvSpPr>
          <p:spPr bwMode="auto">
            <a:xfrm rot="14400000">
              <a:off x="4128948" y="-528365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74"/>
            <p:cNvSpPr>
              <a:spLocks noEditPoints="1"/>
            </p:cNvSpPr>
            <p:nvPr/>
          </p:nvSpPr>
          <p:spPr bwMode="auto">
            <a:xfrm rot="14400000">
              <a:off x="3742932" y="-595451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75"/>
            <p:cNvSpPr>
              <a:spLocks noEditPoints="1"/>
            </p:cNvSpPr>
            <p:nvPr/>
          </p:nvSpPr>
          <p:spPr bwMode="auto">
            <a:xfrm rot="14400000">
              <a:off x="9928948" y="342127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76"/>
            <p:cNvSpPr>
              <a:spLocks noEditPoints="1"/>
            </p:cNvSpPr>
            <p:nvPr/>
          </p:nvSpPr>
          <p:spPr bwMode="auto">
            <a:xfrm rot="14400000">
              <a:off x="9543909" y="2750981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77"/>
            <p:cNvSpPr>
              <a:spLocks noEditPoints="1"/>
            </p:cNvSpPr>
            <p:nvPr/>
          </p:nvSpPr>
          <p:spPr bwMode="auto">
            <a:xfrm rot="14400000">
              <a:off x="8768949" y="141209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178"/>
            <p:cNvSpPr>
              <a:spLocks noEditPoints="1"/>
            </p:cNvSpPr>
            <p:nvPr/>
          </p:nvSpPr>
          <p:spPr bwMode="auto">
            <a:xfrm rot="14400000">
              <a:off x="8380980" y="7401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179"/>
            <p:cNvSpPr>
              <a:spLocks noEditPoints="1"/>
            </p:cNvSpPr>
            <p:nvPr/>
          </p:nvSpPr>
          <p:spPr bwMode="auto">
            <a:xfrm rot="14400000">
              <a:off x="7608949" y="-59934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8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8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180"/>
            <p:cNvSpPr>
              <a:spLocks noEditPoints="1"/>
            </p:cNvSpPr>
            <p:nvPr/>
          </p:nvSpPr>
          <p:spPr bwMode="auto">
            <a:xfrm rot="14400000">
              <a:off x="7221307" y="-126962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181"/>
            <p:cNvSpPr>
              <a:spLocks noEditPoints="1"/>
            </p:cNvSpPr>
            <p:nvPr/>
          </p:nvSpPr>
          <p:spPr bwMode="auto">
            <a:xfrm rot="14400000">
              <a:off x="6447323" y="-261020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82"/>
            <p:cNvSpPr>
              <a:spLocks noEditPoints="1"/>
            </p:cNvSpPr>
            <p:nvPr/>
          </p:nvSpPr>
          <p:spPr bwMode="auto">
            <a:xfrm rot="14400000">
              <a:off x="6060982" y="-32804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183"/>
            <p:cNvSpPr>
              <a:spLocks noEditPoints="1"/>
            </p:cNvSpPr>
            <p:nvPr/>
          </p:nvSpPr>
          <p:spPr bwMode="auto">
            <a:xfrm rot="14400000">
              <a:off x="5286348" y="-4619949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84"/>
            <p:cNvSpPr>
              <a:spLocks noEditPoints="1"/>
            </p:cNvSpPr>
            <p:nvPr/>
          </p:nvSpPr>
          <p:spPr bwMode="auto">
            <a:xfrm rot="14400000">
              <a:off x="4899356" y="-529136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85"/>
            <p:cNvSpPr>
              <a:spLocks noEditPoints="1"/>
            </p:cNvSpPr>
            <p:nvPr/>
          </p:nvSpPr>
          <p:spPr bwMode="auto">
            <a:xfrm rot="14400000">
              <a:off x="9939646" y="2086339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186"/>
            <p:cNvSpPr>
              <a:spLocks noEditPoints="1"/>
            </p:cNvSpPr>
            <p:nvPr/>
          </p:nvSpPr>
          <p:spPr bwMode="auto">
            <a:xfrm rot="14400000">
              <a:off x="9551352" y="141492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187"/>
            <p:cNvSpPr>
              <a:spLocks noEditPoints="1"/>
            </p:cNvSpPr>
            <p:nvPr/>
          </p:nvSpPr>
          <p:spPr bwMode="auto">
            <a:xfrm rot="14400000">
              <a:off x="8776717" y="75471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188"/>
            <p:cNvSpPr>
              <a:spLocks noEditPoints="1"/>
            </p:cNvSpPr>
            <p:nvPr/>
          </p:nvSpPr>
          <p:spPr bwMode="auto">
            <a:xfrm rot="14400000">
              <a:off x="8389726" y="-595946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189"/>
            <p:cNvSpPr>
              <a:spLocks noEditPoints="1"/>
            </p:cNvSpPr>
            <p:nvPr/>
          </p:nvSpPr>
          <p:spPr bwMode="auto">
            <a:xfrm rot="14400000">
              <a:off x="7616718" y="-1933707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190"/>
            <p:cNvSpPr>
              <a:spLocks noEditPoints="1"/>
            </p:cNvSpPr>
            <p:nvPr/>
          </p:nvSpPr>
          <p:spPr bwMode="auto">
            <a:xfrm rot="14400000">
              <a:off x="7228750" y="-2605687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191"/>
            <p:cNvSpPr>
              <a:spLocks noEditPoints="1"/>
            </p:cNvSpPr>
            <p:nvPr/>
          </p:nvSpPr>
          <p:spPr bwMode="auto">
            <a:xfrm rot="14400000">
              <a:off x="6457696" y="-3944575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192"/>
            <p:cNvSpPr>
              <a:spLocks noEditPoints="1"/>
            </p:cNvSpPr>
            <p:nvPr/>
          </p:nvSpPr>
          <p:spPr bwMode="auto">
            <a:xfrm rot="14400000">
              <a:off x="6068751" y="-461486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193"/>
            <p:cNvSpPr>
              <a:spLocks noEditPoints="1"/>
            </p:cNvSpPr>
            <p:nvPr/>
          </p:nvSpPr>
          <p:spPr bwMode="auto">
            <a:xfrm rot="14400000">
              <a:off x="5294767" y="-595544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194"/>
            <p:cNvSpPr>
              <a:spLocks noEditPoints="1"/>
            </p:cNvSpPr>
            <p:nvPr/>
          </p:nvSpPr>
          <p:spPr bwMode="auto">
            <a:xfrm rot="14400000">
              <a:off x="4908752" y="-6626297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195"/>
            <p:cNvSpPr>
              <a:spLocks noEditPoints="1"/>
            </p:cNvSpPr>
            <p:nvPr/>
          </p:nvSpPr>
          <p:spPr bwMode="auto">
            <a:xfrm rot="14400000">
              <a:off x="11097022" y="274688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196"/>
            <p:cNvSpPr>
              <a:spLocks noEditPoints="1"/>
            </p:cNvSpPr>
            <p:nvPr/>
          </p:nvSpPr>
          <p:spPr bwMode="auto">
            <a:xfrm rot="14400000">
              <a:off x="10711983" y="207659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197"/>
            <p:cNvSpPr>
              <a:spLocks noEditPoints="1"/>
            </p:cNvSpPr>
            <p:nvPr/>
          </p:nvSpPr>
          <p:spPr bwMode="auto">
            <a:xfrm rot="14400000">
              <a:off x="9937023" y="73770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198"/>
            <p:cNvSpPr>
              <a:spLocks noEditPoints="1"/>
            </p:cNvSpPr>
            <p:nvPr/>
          </p:nvSpPr>
          <p:spPr bwMode="auto">
            <a:xfrm rot="14400000">
              <a:off x="9549054" y="657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199"/>
            <p:cNvSpPr>
              <a:spLocks noEditPoints="1"/>
            </p:cNvSpPr>
            <p:nvPr/>
          </p:nvSpPr>
          <p:spPr bwMode="auto">
            <a:xfrm rot="14400000">
              <a:off x="8777023" y="-127372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200"/>
            <p:cNvSpPr>
              <a:spLocks noEditPoints="1"/>
            </p:cNvSpPr>
            <p:nvPr/>
          </p:nvSpPr>
          <p:spPr bwMode="auto">
            <a:xfrm rot="14400000">
              <a:off x="8389381" y="-1944017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201"/>
            <p:cNvSpPr>
              <a:spLocks noEditPoints="1"/>
            </p:cNvSpPr>
            <p:nvPr/>
          </p:nvSpPr>
          <p:spPr bwMode="auto">
            <a:xfrm rot="14400000">
              <a:off x="7615398" y="-328459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202"/>
            <p:cNvSpPr>
              <a:spLocks noEditPoints="1"/>
            </p:cNvSpPr>
            <p:nvPr/>
          </p:nvSpPr>
          <p:spPr bwMode="auto">
            <a:xfrm rot="14400000">
              <a:off x="7229056" y="-395488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203"/>
            <p:cNvSpPr>
              <a:spLocks noEditPoints="1"/>
            </p:cNvSpPr>
            <p:nvPr/>
          </p:nvSpPr>
          <p:spPr bwMode="auto">
            <a:xfrm rot="14400000">
              <a:off x="6454422" y="-5294337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204"/>
            <p:cNvSpPr>
              <a:spLocks noEditPoints="1"/>
            </p:cNvSpPr>
            <p:nvPr/>
          </p:nvSpPr>
          <p:spPr bwMode="auto">
            <a:xfrm rot="14400000">
              <a:off x="6067430" y="-59657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206"/>
            <p:cNvSpPr>
              <a:spLocks noEditPoints="1"/>
            </p:cNvSpPr>
            <p:nvPr/>
          </p:nvSpPr>
          <p:spPr bwMode="auto">
            <a:xfrm rot="14400000">
              <a:off x="11096446" y="1418461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207"/>
            <p:cNvSpPr>
              <a:spLocks noEditPoints="1"/>
            </p:cNvSpPr>
            <p:nvPr/>
          </p:nvSpPr>
          <p:spPr bwMode="auto">
            <a:xfrm rot="14400000">
              <a:off x="10708152" y="74704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208"/>
            <p:cNvSpPr>
              <a:spLocks noEditPoints="1"/>
            </p:cNvSpPr>
            <p:nvPr/>
          </p:nvSpPr>
          <p:spPr bwMode="auto">
            <a:xfrm rot="14400000">
              <a:off x="9933517" y="-592408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209"/>
            <p:cNvSpPr>
              <a:spLocks noEditPoints="1"/>
            </p:cNvSpPr>
            <p:nvPr/>
          </p:nvSpPr>
          <p:spPr bwMode="auto">
            <a:xfrm rot="14400000">
              <a:off x="9546526" y="-1263825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210"/>
            <p:cNvSpPr>
              <a:spLocks noEditPoints="1"/>
            </p:cNvSpPr>
            <p:nvPr/>
          </p:nvSpPr>
          <p:spPr bwMode="auto">
            <a:xfrm rot="14400000">
              <a:off x="8773518" y="-260158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211"/>
            <p:cNvSpPr>
              <a:spLocks noEditPoints="1"/>
            </p:cNvSpPr>
            <p:nvPr/>
          </p:nvSpPr>
          <p:spPr bwMode="auto">
            <a:xfrm rot="14400000">
              <a:off x="8385550" y="-3273566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212"/>
            <p:cNvSpPr>
              <a:spLocks noEditPoints="1"/>
            </p:cNvSpPr>
            <p:nvPr/>
          </p:nvSpPr>
          <p:spPr bwMode="auto">
            <a:xfrm rot="14400000">
              <a:off x="7614496" y="-4612454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213"/>
            <p:cNvSpPr>
              <a:spLocks noEditPoints="1"/>
            </p:cNvSpPr>
            <p:nvPr/>
          </p:nvSpPr>
          <p:spPr bwMode="auto">
            <a:xfrm rot="14400000">
              <a:off x="7225551" y="-5282743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214"/>
            <p:cNvSpPr>
              <a:spLocks noEditPoints="1"/>
            </p:cNvSpPr>
            <p:nvPr/>
          </p:nvSpPr>
          <p:spPr bwMode="auto">
            <a:xfrm rot="14400000">
              <a:off x="6451567" y="-662332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215"/>
            <p:cNvSpPr>
              <a:spLocks noEditPoints="1"/>
            </p:cNvSpPr>
            <p:nvPr/>
          </p:nvSpPr>
          <p:spPr bwMode="auto">
            <a:xfrm rot="14400000">
              <a:off x="6065552" y="-7294176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216"/>
            <p:cNvSpPr>
              <a:spLocks noEditPoints="1"/>
            </p:cNvSpPr>
            <p:nvPr/>
          </p:nvSpPr>
          <p:spPr bwMode="auto">
            <a:xfrm rot="14400000">
              <a:off x="12253821" y="20790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217"/>
            <p:cNvSpPr>
              <a:spLocks noEditPoints="1"/>
            </p:cNvSpPr>
            <p:nvPr/>
          </p:nvSpPr>
          <p:spPr bwMode="auto">
            <a:xfrm rot="14400000">
              <a:off x="11868783" y="140871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218"/>
            <p:cNvSpPr>
              <a:spLocks noEditPoints="1"/>
            </p:cNvSpPr>
            <p:nvPr/>
          </p:nvSpPr>
          <p:spPr bwMode="auto">
            <a:xfrm rot="14400000">
              <a:off x="11093822" y="6982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219"/>
            <p:cNvSpPr>
              <a:spLocks noEditPoints="1"/>
            </p:cNvSpPr>
            <p:nvPr/>
          </p:nvSpPr>
          <p:spPr bwMode="auto">
            <a:xfrm rot="14400000">
              <a:off x="10705854" y="-6021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220"/>
            <p:cNvSpPr>
              <a:spLocks noEditPoints="1"/>
            </p:cNvSpPr>
            <p:nvPr/>
          </p:nvSpPr>
          <p:spPr bwMode="auto">
            <a:xfrm rot="14400000">
              <a:off x="9933823" y="-19416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221"/>
            <p:cNvSpPr>
              <a:spLocks noEditPoints="1"/>
            </p:cNvSpPr>
            <p:nvPr/>
          </p:nvSpPr>
          <p:spPr bwMode="auto">
            <a:xfrm rot="14400000">
              <a:off x="9546181" y="-2611896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222"/>
            <p:cNvSpPr>
              <a:spLocks noEditPoints="1"/>
            </p:cNvSpPr>
            <p:nvPr/>
          </p:nvSpPr>
          <p:spPr bwMode="auto">
            <a:xfrm rot="14400000">
              <a:off x="8772197" y="-395247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223"/>
            <p:cNvSpPr>
              <a:spLocks noEditPoints="1"/>
            </p:cNvSpPr>
            <p:nvPr/>
          </p:nvSpPr>
          <p:spPr bwMode="auto">
            <a:xfrm rot="14400000">
              <a:off x="8385856" y="-462276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224"/>
            <p:cNvSpPr>
              <a:spLocks noEditPoints="1"/>
            </p:cNvSpPr>
            <p:nvPr/>
          </p:nvSpPr>
          <p:spPr bwMode="auto">
            <a:xfrm rot="14400000">
              <a:off x="7611221" y="-596221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225"/>
            <p:cNvSpPr>
              <a:spLocks noEditPoints="1"/>
            </p:cNvSpPr>
            <p:nvPr/>
          </p:nvSpPr>
          <p:spPr bwMode="auto">
            <a:xfrm rot="14400000">
              <a:off x="7224230" y="-6633633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226"/>
            <p:cNvSpPr>
              <a:spLocks noEditPoints="1"/>
            </p:cNvSpPr>
            <p:nvPr/>
          </p:nvSpPr>
          <p:spPr bwMode="auto">
            <a:xfrm rot="14400000">
              <a:off x="12253808" y="75090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227"/>
            <p:cNvSpPr>
              <a:spLocks noEditPoints="1"/>
            </p:cNvSpPr>
            <p:nvPr/>
          </p:nvSpPr>
          <p:spPr bwMode="auto">
            <a:xfrm rot="14400000">
              <a:off x="11865514" y="79491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228"/>
            <p:cNvSpPr>
              <a:spLocks noEditPoints="1"/>
            </p:cNvSpPr>
            <p:nvPr/>
          </p:nvSpPr>
          <p:spPr bwMode="auto">
            <a:xfrm rot="14400000">
              <a:off x="11090880" y="-125996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Freeform 229"/>
            <p:cNvSpPr>
              <a:spLocks noEditPoints="1"/>
            </p:cNvSpPr>
            <p:nvPr/>
          </p:nvSpPr>
          <p:spPr bwMode="auto">
            <a:xfrm rot="14400000">
              <a:off x="10703888" y="-1931377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230"/>
            <p:cNvSpPr>
              <a:spLocks noEditPoints="1"/>
            </p:cNvSpPr>
            <p:nvPr/>
          </p:nvSpPr>
          <p:spPr bwMode="auto">
            <a:xfrm rot="14400000">
              <a:off x="9930881" y="-3269138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231"/>
            <p:cNvSpPr>
              <a:spLocks noEditPoints="1"/>
            </p:cNvSpPr>
            <p:nvPr/>
          </p:nvSpPr>
          <p:spPr bwMode="auto">
            <a:xfrm rot="14400000">
              <a:off x="9542912" y="-3941118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232"/>
            <p:cNvSpPr>
              <a:spLocks noEditPoints="1"/>
            </p:cNvSpPr>
            <p:nvPr/>
          </p:nvSpPr>
          <p:spPr bwMode="auto">
            <a:xfrm rot="14400000">
              <a:off x="8771858" y="-5280006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233"/>
            <p:cNvSpPr>
              <a:spLocks noEditPoints="1"/>
            </p:cNvSpPr>
            <p:nvPr/>
          </p:nvSpPr>
          <p:spPr bwMode="auto">
            <a:xfrm rot="14400000">
              <a:off x="8382913" y="-595029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234"/>
            <p:cNvSpPr>
              <a:spLocks noEditPoints="1"/>
            </p:cNvSpPr>
            <p:nvPr/>
          </p:nvSpPr>
          <p:spPr bwMode="auto">
            <a:xfrm rot="14400000">
              <a:off x="7608929" y="-7290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235"/>
            <p:cNvSpPr>
              <a:spLocks noEditPoints="1"/>
            </p:cNvSpPr>
            <p:nvPr/>
          </p:nvSpPr>
          <p:spPr bwMode="auto">
            <a:xfrm rot="14400000">
              <a:off x="7222914" y="-796172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236"/>
            <p:cNvSpPr>
              <a:spLocks noEditPoints="1"/>
            </p:cNvSpPr>
            <p:nvPr/>
          </p:nvSpPr>
          <p:spPr bwMode="auto">
            <a:xfrm rot="14400000">
              <a:off x="13410621" y="14111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237"/>
            <p:cNvSpPr>
              <a:spLocks noEditPoints="1"/>
            </p:cNvSpPr>
            <p:nvPr/>
          </p:nvSpPr>
          <p:spPr bwMode="auto">
            <a:xfrm rot="14400000">
              <a:off x="13025582" y="740835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238"/>
            <p:cNvSpPr>
              <a:spLocks noEditPoints="1"/>
            </p:cNvSpPr>
            <p:nvPr/>
          </p:nvSpPr>
          <p:spPr bwMode="auto">
            <a:xfrm rot="14400000">
              <a:off x="12250622" y="-59805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239"/>
            <p:cNvSpPr>
              <a:spLocks noEditPoints="1"/>
            </p:cNvSpPr>
            <p:nvPr/>
          </p:nvSpPr>
          <p:spPr bwMode="auto">
            <a:xfrm rot="14400000">
              <a:off x="11862653" y="-127003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240"/>
            <p:cNvSpPr>
              <a:spLocks noEditPoints="1"/>
            </p:cNvSpPr>
            <p:nvPr/>
          </p:nvSpPr>
          <p:spPr bwMode="auto">
            <a:xfrm rot="14400000">
              <a:off x="11090623" y="-260948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241"/>
            <p:cNvSpPr>
              <a:spLocks noEditPoints="1"/>
            </p:cNvSpPr>
            <p:nvPr/>
          </p:nvSpPr>
          <p:spPr bwMode="auto">
            <a:xfrm rot="14400000">
              <a:off x="10702980" y="-3279774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242"/>
            <p:cNvSpPr>
              <a:spLocks noEditPoints="1"/>
            </p:cNvSpPr>
            <p:nvPr/>
          </p:nvSpPr>
          <p:spPr bwMode="auto">
            <a:xfrm rot="14400000">
              <a:off x="9928996" y="-46203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243"/>
            <p:cNvSpPr>
              <a:spLocks noEditPoints="1"/>
            </p:cNvSpPr>
            <p:nvPr/>
          </p:nvSpPr>
          <p:spPr bwMode="auto">
            <a:xfrm rot="14400000">
              <a:off x="9542655" y="-529064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244"/>
            <p:cNvSpPr>
              <a:spLocks noEditPoints="1"/>
            </p:cNvSpPr>
            <p:nvPr/>
          </p:nvSpPr>
          <p:spPr bwMode="auto">
            <a:xfrm rot="14400000">
              <a:off x="8768021" y="-663009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245"/>
            <p:cNvSpPr>
              <a:spLocks noEditPoints="1"/>
            </p:cNvSpPr>
            <p:nvPr/>
          </p:nvSpPr>
          <p:spPr bwMode="auto">
            <a:xfrm rot="14400000">
              <a:off x="8381029" y="-730151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246"/>
            <p:cNvSpPr>
              <a:spLocks noEditPoints="1"/>
            </p:cNvSpPr>
            <p:nvPr/>
          </p:nvSpPr>
          <p:spPr bwMode="auto">
            <a:xfrm rot="14400000">
              <a:off x="13410608" y="8303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247"/>
            <p:cNvSpPr>
              <a:spLocks noEditPoints="1"/>
            </p:cNvSpPr>
            <p:nvPr/>
          </p:nvSpPr>
          <p:spPr bwMode="auto">
            <a:xfrm rot="14400000">
              <a:off x="13022313" y="-58838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248"/>
            <p:cNvSpPr>
              <a:spLocks noEditPoints="1"/>
            </p:cNvSpPr>
            <p:nvPr/>
          </p:nvSpPr>
          <p:spPr bwMode="auto">
            <a:xfrm rot="14400000">
              <a:off x="12247679" y="-192783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2" name="Freeform 249"/>
            <p:cNvSpPr>
              <a:spLocks noEditPoints="1"/>
            </p:cNvSpPr>
            <p:nvPr/>
          </p:nvSpPr>
          <p:spPr bwMode="auto">
            <a:xfrm rot="14400000">
              <a:off x="11860687" y="-2599256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Freeform 250"/>
            <p:cNvSpPr>
              <a:spLocks noEditPoints="1"/>
            </p:cNvSpPr>
            <p:nvPr/>
          </p:nvSpPr>
          <p:spPr bwMode="auto">
            <a:xfrm rot="14400000">
              <a:off x="11087680" y="-393701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251"/>
            <p:cNvSpPr>
              <a:spLocks noEditPoints="1"/>
            </p:cNvSpPr>
            <p:nvPr/>
          </p:nvSpPr>
          <p:spPr bwMode="auto">
            <a:xfrm rot="14400000">
              <a:off x="10699712" y="-460899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252"/>
            <p:cNvSpPr>
              <a:spLocks noEditPoints="1"/>
            </p:cNvSpPr>
            <p:nvPr/>
          </p:nvSpPr>
          <p:spPr bwMode="auto">
            <a:xfrm rot="14400000">
              <a:off x="9928657" y="-594788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253"/>
            <p:cNvSpPr>
              <a:spLocks noEditPoints="1"/>
            </p:cNvSpPr>
            <p:nvPr/>
          </p:nvSpPr>
          <p:spPr bwMode="auto">
            <a:xfrm rot="14400000">
              <a:off x="9539713" y="-661817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254"/>
            <p:cNvSpPr>
              <a:spLocks noEditPoints="1"/>
            </p:cNvSpPr>
            <p:nvPr/>
          </p:nvSpPr>
          <p:spPr bwMode="auto">
            <a:xfrm rot="14400000">
              <a:off x="8765729" y="-7958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255"/>
            <p:cNvSpPr>
              <a:spLocks noEditPoints="1"/>
            </p:cNvSpPr>
            <p:nvPr/>
          </p:nvSpPr>
          <p:spPr bwMode="auto">
            <a:xfrm rot="14400000">
              <a:off x="8379713" y="-8629607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256"/>
            <p:cNvSpPr>
              <a:spLocks noEditPoints="1"/>
            </p:cNvSpPr>
            <p:nvPr/>
          </p:nvSpPr>
          <p:spPr bwMode="auto">
            <a:xfrm rot="14400000">
              <a:off x="14567420" y="743246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257"/>
            <p:cNvSpPr>
              <a:spLocks noEditPoints="1"/>
            </p:cNvSpPr>
            <p:nvPr/>
          </p:nvSpPr>
          <p:spPr bwMode="auto">
            <a:xfrm rot="14400000">
              <a:off x="14182381" y="72957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258"/>
            <p:cNvSpPr>
              <a:spLocks noEditPoints="1"/>
            </p:cNvSpPr>
            <p:nvPr/>
          </p:nvSpPr>
          <p:spPr bwMode="auto">
            <a:xfrm rot="14400000">
              <a:off x="13407421" y="-1265931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259"/>
            <p:cNvSpPr>
              <a:spLocks noEditPoints="1"/>
            </p:cNvSpPr>
            <p:nvPr/>
          </p:nvSpPr>
          <p:spPr bwMode="auto">
            <a:xfrm rot="14400000">
              <a:off x="13019453" y="-19379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260"/>
            <p:cNvSpPr>
              <a:spLocks noEditPoints="1"/>
            </p:cNvSpPr>
            <p:nvPr/>
          </p:nvSpPr>
          <p:spPr bwMode="auto">
            <a:xfrm rot="14400000">
              <a:off x="12247422" y="-327736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261"/>
            <p:cNvSpPr>
              <a:spLocks noEditPoints="1"/>
            </p:cNvSpPr>
            <p:nvPr/>
          </p:nvSpPr>
          <p:spPr bwMode="auto">
            <a:xfrm rot="14400000">
              <a:off x="11859780" y="-3947653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262"/>
            <p:cNvSpPr>
              <a:spLocks noEditPoints="1"/>
            </p:cNvSpPr>
            <p:nvPr/>
          </p:nvSpPr>
          <p:spPr bwMode="auto">
            <a:xfrm rot="14400000">
              <a:off x="11085796" y="-528823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263"/>
            <p:cNvSpPr>
              <a:spLocks noEditPoints="1"/>
            </p:cNvSpPr>
            <p:nvPr/>
          </p:nvSpPr>
          <p:spPr bwMode="auto">
            <a:xfrm rot="14400000">
              <a:off x="10699455" y="-5958521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264"/>
            <p:cNvSpPr>
              <a:spLocks noEditPoints="1"/>
            </p:cNvSpPr>
            <p:nvPr/>
          </p:nvSpPr>
          <p:spPr bwMode="auto">
            <a:xfrm rot="14400000">
              <a:off x="9924820" y="-729797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265"/>
            <p:cNvSpPr>
              <a:spLocks noEditPoints="1"/>
            </p:cNvSpPr>
            <p:nvPr/>
          </p:nvSpPr>
          <p:spPr bwMode="auto">
            <a:xfrm rot="14400000">
              <a:off x="9537828" y="-796939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266"/>
            <p:cNvSpPr>
              <a:spLocks noEditPoints="1"/>
            </p:cNvSpPr>
            <p:nvPr/>
          </p:nvSpPr>
          <p:spPr bwMode="auto">
            <a:xfrm rot="14400000">
              <a:off x="14567407" y="-58484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267"/>
            <p:cNvSpPr>
              <a:spLocks noEditPoints="1"/>
            </p:cNvSpPr>
            <p:nvPr/>
          </p:nvSpPr>
          <p:spPr bwMode="auto">
            <a:xfrm rot="14400000">
              <a:off x="14179113" y="-1256266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268"/>
            <p:cNvSpPr>
              <a:spLocks noEditPoints="1"/>
            </p:cNvSpPr>
            <p:nvPr/>
          </p:nvSpPr>
          <p:spPr bwMode="auto">
            <a:xfrm rot="14400000">
              <a:off x="13404478" y="-259571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Freeform 269"/>
            <p:cNvSpPr>
              <a:spLocks noEditPoints="1"/>
            </p:cNvSpPr>
            <p:nvPr/>
          </p:nvSpPr>
          <p:spPr bwMode="auto">
            <a:xfrm rot="14400000">
              <a:off x="13017487" y="-3267134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270"/>
            <p:cNvSpPr>
              <a:spLocks noEditPoints="1"/>
            </p:cNvSpPr>
            <p:nvPr/>
          </p:nvSpPr>
          <p:spPr bwMode="auto">
            <a:xfrm rot="14400000">
              <a:off x="12244479" y="-460489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271"/>
            <p:cNvSpPr>
              <a:spLocks noEditPoints="1"/>
            </p:cNvSpPr>
            <p:nvPr/>
          </p:nvSpPr>
          <p:spPr bwMode="auto">
            <a:xfrm rot="14400000">
              <a:off x="11856511" y="-5276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272"/>
            <p:cNvSpPr>
              <a:spLocks noEditPoints="1"/>
            </p:cNvSpPr>
            <p:nvPr/>
          </p:nvSpPr>
          <p:spPr bwMode="auto">
            <a:xfrm rot="14400000">
              <a:off x="11085457" y="-6615763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273"/>
            <p:cNvSpPr>
              <a:spLocks noEditPoints="1"/>
            </p:cNvSpPr>
            <p:nvPr/>
          </p:nvSpPr>
          <p:spPr bwMode="auto">
            <a:xfrm rot="14400000">
              <a:off x="10696512" y="-728605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274"/>
            <p:cNvSpPr>
              <a:spLocks noEditPoints="1"/>
            </p:cNvSpPr>
            <p:nvPr/>
          </p:nvSpPr>
          <p:spPr bwMode="auto">
            <a:xfrm rot="14400000">
              <a:off x="9922528" y="-8626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275"/>
            <p:cNvSpPr>
              <a:spLocks noEditPoints="1"/>
            </p:cNvSpPr>
            <p:nvPr/>
          </p:nvSpPr>
          <p:spPr bwMode="auto">
            <a:xfrm rot="14400000">
              <a:off x="9536513" y="-9297485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276"/>
            <p:cNvSpPr>
              <a:spLocks noEditPoints="1"/>
            </p:cNvSpPr>
            <p:nvPr/>
          </p:nvSpPr>
          <p:spPr bwMode="auto">
            <a:xfrm rot="14400000">
              <a:off x="15724219" y="75368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277"/>
            <p:cNvSpPr>
              <a:spLocks noEditPoints="1"/>
            </p:cNvSpPr>
            <p:nvPr/>
          </p:nvSpPr>
          <p:spPr bwMode="auto">
            <a:xfrm rot="14400000">
              <a:off x="15339181" y="-594922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278"/>
            <p:cNvSpPr>
              <a:spLocks noEditPoints="1"/>
            </p:cNvSpPr>
            <p:nvPr/>
          </p:nvSpPr>
          <p:spPr bwMode="auto">
            <a:xfrm rot="14400000">
              <a:off x="14564220" y="-193381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279"/>
            <p:cNvSpPr>
              <a:spLocks noEditPoints="1"/>
            </p:cNvSpPr>
            <p:nvPr/>
          </p:nvSpPr>
          <p:spPr bwMode="auto">
            <a:xfrm rot="14400000">
              <a:off x="14176252" y="-260579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280"/>
            <p:cNvSpPr>
              <a:spLocks noEditPoints="1"/>
            </p:cNvSpPr>
            <p:nvPr/>
          </p:nvSpPr>
          <p:spPr bwMode="auto">
            <a:xfrm rot="14400000">
              <a:off x="13404221" y="-394524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4" name="Freeform 281"/>
            <p:cNvSpPr>
              <a:spLocks noEditPoints="1"/>
            </p:cNvSpPr>
            <p:nvPr/>
          </p:nvSpPr>
          <p:spPr bwMode="auto">
            <a:xfrm rot="14400000">
              <a:off x="13016579" y="-4615531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282"/>
            <p:cNvSpPr>
              <a:spLocks noEditPoints="1"/>
            </p:cNvSpPr>
            <p:nvPr/>
          </p:nvSpPr>
          <p:spPr bwMode="auto">
            <a:xfrm rot="14400000">
              <a:off x="12242595" y="-595611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6" name="Freeform 283"/>
            <p:cNvSpPr>
              <a:spLocks noEditPoints="1"/>
            </p:cNvSpPr>
            <p:nvPr/>
          </p:nvSpPr>
          <p:spPr bwMode="auto">
            <a:xfrm rot="14400000">
              <a:off x="11856254" y="-662640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284"/>
            <p:cNvSpPr>
              <a:spLocks noEditPoints="1"/>
            </p:cNvSpPr>
            <p:nvPr/>
          </p:nvSpPr>
          <p:spPr bwMode="auto">
            <a:xfrm rot="14400000">
              <a:off x="11081619" y="-796585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285"/>
            <p:cNvSpPr>
              <a:spLocks noEditPoints="1"/>
            </p:cNvSpPr>
            <p:nvPr/>
          </p:nvSpPr>
          <p:spPr bwMode="auto">
            <a:xfrm rot="14400000">
              <a:off x="10694628" y="-863726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286"/>
            <p:cNvSpPr>
              <a:spLocks noEditPoints="1"/>
            </p:cNvSpPr>
            <p:nvPr/>
          </p:nvSpPr>
          <p:spPr bwMode="auto">
            <a:xfrm rot="14400000">
              <a:off x="15724206" y="-1252727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287"/>
            <p:cNvSpPr>
              <a:spLocks noEditPoints="1"/>
            </p:cNvSpPr>
            <p:nvPr/>
          </p:nvSpPr>
          <p:spPr bwMode="auto">
            <a:xfrm rot="14400000">
              <a:off x="15335912" y="-192414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288"/>
            <p:cNvSpPr>
              <a:spLocks noEditPoints="1"/>
            </p:cNvSpPr>
            <p:nvPr/>
          </p:nvSpPr>
          <p:spPr bwMode="auto">
            <a:xfrm rot="14400000">
              <a:off x="14561278" y="-3263596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289"/>
            <p:cNvSpPr>
              <a:spLocks noEditPoints="1"/>
            </p:cNvSpPr>
            <p:nvPr/>
          </p:nvSpPr>
          <p:spPr bwMode="auto">
            <a:xfrm rot="14400000">
              <a:off x="14174286" y="-3935012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290"/>
            <p:cNvSpPr>
              <a:spLocks noEditPoints="1"/>
            </p:cNvSpPr>
            <p:nvPr/>
          </p:nvSpPr>
          <p:spPr bwMode="auto">
            <a:xfrm rot="14400000">
              <a:off x="13401278" y="-527277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291"/>
            <p:cNvSpPr>
              <a:spLocks noEditPoints="1"/>
            </p:cNvSpPr>
            <p:nvPr/>
          </p:nvSpPr>
          <p:spPr bwMode="auto">
            <a:xfrm rot="14400000">
              <a:off x="13013310" y="-5944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292"/>
            <p:cNvSpPr>
              <a:spLocks noEditPoints="1"/>
            </p:cNvSpPr>
            <p:nvPr/>
          </p:nvSpPr>
          <p:spPr bwMode="auto">
            <a:xfrm rot="14400000">
              <a:off x="12242256" y="-7283642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293"/>
            <p:cNvSpPr>
              <a:spLocks noEditPoints="1"/>
            </p:cNvSpPr>
            <p:nvPr/>
          </p:nvSpPr>
          <p:spPr bwMode="auto">
            <a:xfrm rot="14400000">
              <a:off x="11853311" y="-795393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294"/>
            <p:cNvSpPr>
              <a:spLocks noEditPoints="1"/>
            </p:cNvSpPr>
            <p:nvPr/>
          </p:nvSpPr>
          <p:spPr bwMode="auto">
            <a:xfrm rot="14400000">
              <a:off x="11079327" y="-929451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295"/>
            <p:cNvSpPr>
              <a:spLocks noEditPoints="1"/>
            </p:cNvSpPr>
            <p:nvPr/>
          </p:nvSpPr>
          <p:spPr bwMode="auto">
            <a:xfrm rot="14400000">
              <a:off x="10693312" y="-996536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296"/>
            <p:cNvSpPr>
              <a:spLocks noEditPoints="1"/>
            </p:cNvSpPr>
            <p:nvPr/>
          </p:nvSpPr>
          <p:spPr bwMode="auto">
            <a:xfrm rot="14400000">
              <a:off x="16881019" y="-592511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297"/>
            <p:cNvSpPr>
              <a:spLocks noEditPoints="1"/>
            </p:cNvSpPr>
            <p:nvPr/>
          </p:nvSpPr>
          <p:spPr bwMode="auto">
            <a:xfrm rot="14400000">
              <a:off x="16495980" y="-126280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298"/>
            <p:cNvSpPr>
              <a:spLocks noEditPoints="1"/>
            </p:cNvSpPr>
            <p:nvPr/>
          </p:nvSpPr>
          <p:spPr bwMode="auto">
            <a:xfrm rot="14400000">
              <a:off x="15721019" y="-260168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299"/>
            <p:cNvSpPr>
              <a:spLocks noEditPoints="1"/>
            </p:cNvSpPr>
            <p:nvPr/>
          </p:nvSpPr>
          <p:spPr bwMode="auto">
            <a:xfrm rot="14400000">
              <a:off x="15333051" y="-327366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300"/>
            <p:cNvSpPr>
              <a:spLocks noEditPoints="1"/>
            </p:cNvSpPr>
            <p:nvPr/>
          </p:nvSpPr>
          <p:spPr bwMode="auto">
            <a:xfrm rot="14400000">
              <a:off x="14561021" y="-461312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301"/>
            <p:cNvSpPr>
              <a:spLocks noEditPoints="1"/>
            </p:cNvSpPr>
            <p:nvPr/>
          </p:nvSpPr>
          <p:spPr bwMode="auto">
            <a:xfrm rot="14400000">
              <a:off x="14173378" y="-528340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302"/>
            <p:cNvSpPr>
              <a:spLocks noEditPoints="1"/>
            </p:cNvSpPr>
            <p:nvPr/>
          </p:nvSpPr>
          <p:spPr bwMode="auto">
            <a:xfrm rot="14400000">
              <a:off x="13399394" y="-6623989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303"/>
            <p:cNvSpPr>
              <a:spLocks noEditPoints="1"/>
            </p:cNvSpPr>
            <p:nvPr/>
          </p:nvSpPr>
          <p:spPr bwMode="auto">
            <a:xfrm rot="14400000">
              <a:off x="13013053" y="-729427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304"/>
            <p:cNvSpPr>
              <a:spLocks noEditPoints="1"/>
            </p:cNvSpPr>
            <p:nvPr/>
          </p:nvSpPr>
          <p:spPr bwMode="auto">
            <a:xfrm rot="14400000">
              <a:off x="12238418" y="-863373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305"/>
            <p:cNvSpPr>
              <a:spLocks noEditPoints="1"/>
            </p:cNvSpPr>
            <p:nvPr/>
          </p:nvSpPr>
          <p:spPr bwMode="auto">
            <a:xfrm rot="14400000">
              <a:off x="11851427" y="-930514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306"/>
            <p:cNvSpPr>
              <a:spLocks noEditPoints="1"/>
            </p:cNvSpPr>
            <p:nvPr/>
          </p:nvSpPr>
          <p:spPr bwMode="auto">
            <a:xfrm rot="14400000">
              <a:off x="16881005" y="-192060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307"/>
            <p:cNvSpPr>
              <a:spLocks noEditPoints="1"/>
            </p:cNvSpPr>
            <p:nvPr/>
          </p:nvSpPr>
          <p:spPr bwMode="auto">
            <a:xfrm rot="14400000">
              <a:off x="16492711" y="-2592023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308"/>
            <p:cNvSpPr>
              <a:spLocks noEditPoints="1"/>
            </p:cNvSpPr>
            <p:nvPr/>
          </p:nvSpPr>
          <p:spPr bwMode="auto">
            <a:xfrm rot="14400000">
              <a:off x="15718077" y="-393147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309"/>
            <p:cNvSpPr>
              <a:spLocks noEditPoints="1"/>
            </p:cNvSpPr>
            <p:nvPr/>
          </p:nvSpPr>
          <p:spPr bwMode="auto">
            <a:xfrm rot="14400000">
              <a:off x="15331085" y="-4602891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310"/>
            <p:cNvSpPr>
              <a:spLocks noEditPoints="1"/>
            </p:cNvSpPr>
            <p:nvPr/>
          </p:nvSpPr>
          <p:spPr bwMode="auto">
            <a:xfrm rot="14400000">
              <a:off x="14558078" y="-594065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311"/>
            <p:cNvSpPr>
              <a:spLocks noEditPoints="1"/>
            </p:cNvSpPr>
            <p:nvPr/>
          </p:nvSpPr>
          <p:spPr bwMode="auto">
            <a:xfrm rot="14400000">
              <a:off x="14170109" y="-6612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312"/>
            <p:cNvSpPr>
              <a:spLocks noEditPoints="1"/>
            </p:cNvSpPr>
            <p:nvPr/>
          </p:nvSpPr>
          <p:spPr bwMode="auto">
            <a:xfrm rot="14400000">
              <a:off x="13399055" y="-795152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313"/>
            <p:cNvSpPr>
              <a:spLocks noEditPoints="1"/>
            </p:cNvSpPr>
            <p:nvPr/>
          </p:nvSpPr>
          <p:spPr bwMode="auto">
            <a:xfrm rot="14400000">
              <a:off x="13010110" y="-8621809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314"/>
            <p:cNvSpPr>
              <a:spLocks noEditPoints="1"/>
            </p:cNvSpPr>
            <p:nvPr/>
          </p:nvSpPr>
          <p:spPr bwMode="auto">
            <a:xfrm rot="14400000">
              <a:off x="12236127" y="-996238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315"/>
            <p:cNvSpPr>
              <a:spLocks noEditPoints="1"/>
            </p:cNvSpPr>
            <p:nvPr/>
          </p:nvSpPr>
          <p:spPr bwMode="auto">
            <a:xfrm rot="14400000">
              <a:off x="11850111" y="-10633242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316"/>
            <p:cNvSpPr>
              <a:spLocks noEditPoints="1"/>
            </p:cNvSpPr>
            <p:nvPr/>
          </p:nvSpPr>
          <p:spPr bwMode="auto">
            <a:xfrm rot="14400000">
              <a:off x="18037818" y="-126038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317"/>
            <p:cNvSpPr>
              <a:spLocks noEditPoints="1"/>
            </p:cNvSpPr>
            <p:nvPr/>
          </p:nvSpPr>
          <p:spPr bwMode="auto">
            <a:xfrm rot="14400000">
              <a:off x="17652779" y="-1930678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318"/>
            <p:cNvSpPr>
              <a:spLocks noEditPoints="1"/>
            </p:cNvSpPr>
            <p:nvPr/>
          </p:nvSpPr>
          <p:spPr bwMode="auto">
            <a:xfrm rot="14400000">
              <a:off x="16877819" y="-326956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319"/>
            <p:cNvSpPr>
              <a:spLocks noEditPoints="1"/>
            </p:cNvSpPr>
            <p:nvPr/>
          </p:nvSpPr>
          <p:spPr bwMode="auto">
            <a:xfrm rot="14400000">
              <a:off x="16489850" y="-3941547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320"/>
            <p:cNvSpPr>
              <a:spLocks noEditPoints="1"/>
            </p:cNvSpPr>
            <p:nvPr/>
          </p:nvSpPr>
          <p:spPr bwMode="auto">
            <a:xfrm rot="14400000">
              <a:off x="15717820" y="-52809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321"/>
            <p:cNvSpPr>
              <a:spLocks noEditPoints="1"/>
            </p:cNvSpPr>
            <p:nvPr/>
          </p:nvSpPr>
          <p:spPr bwMode="auto">
            <a:xfrm rot="14400000">
              <a:off x="15330177" y="-5951288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322"/>
            <p:cNvSpPr>
              <a:spLocks noEditPoints="1"/>
            </p:cNvSpPr>
            <p:nvPr/>
          </p:nvSpPr>
          <p:spPr bwMode="auto">
            <a:xfrm rot="14400000">
              <a:off x="14556193" y="-729186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323"/>
            <p:cNvSpPr>
              <a:spLocks noEditPoints="1"/>
            </p:cNvSpPr>
            <p:nvPr/>
          </p:nvSpPr>
          <p:spPr bwMode="auto">
            <a:xfrm rot="14400000">
              <a:off x="14169853" y="-796215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324"/>
            <p:cNvSpPr>
              <a:spLocks noEditPoints="1"/>
            </p:cNvSpPr>
            <p:nvPr/>
          </p:nvSpPr>
          <p:spPr bwMode="auto">
            <a:xfrm rot="14400000">
              <a:off x="13395218" y="-930160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325"/>
            <p:cNvSpPr>
              <a:spLocks noEditPoints="1"/>
            </p:cNvSpPr>
            <p:nvPr/>
          </p:nvSpPr>
          <p:spPr bwMode="auto">
            <a:xfrm rot="14400000">
              <a:off x="13008226" y="-997302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055347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829050" y="319314"/>
            <a:ext cx="4724400" cy="6241143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049619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343400" cy="6858000"/>
          </a:xfrm>
        </p:spPr>
        <p:txBody>
          <a:bodyPr/>
          <a:lstStyle/>
          <a:p>
            <a:endParaRPr lang="id-ID"/>
          </a:p>
        </p:txBody>
      </p:sp>
      <p:grpSp>
        <p:nvGrpSpPr>
          <p:cNvPr id="8" name="Group 7"/>
          <p:cNvGrpSpPr/>
          <p:nvPr userDrawn="1"/>
        </p:nvGrpSpPr>
        <p:grpSpPr>
          <a:xfrm rot="5400000">
            <a:off x="7667837" y="-6187473"/>
            <a:ext cx="16077776" cy="16322072"/>
            <a:chOff x="2727789" y="-10719254"/>
            <a:chExt cx="16077776" cy="16322072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 rot="14400000">
              <a:off x="8437935" y="281169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 rot="14400000">
              <a:off x="7276328" y="21472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 rot="14400000">
              <a:off x="8439892" y="147412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 rot="14400000">
              <a:off x="9603456" y="80364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 rot="14400000">
              <a:off x="10767021" y="13055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 rot="14400000">
              <a:off x="11930585" y="-53992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 rot="14400000">
              <a:off x="13094149" y="-121301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 rot="14400000">
              <a:off x="14257713" y="-18834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 rot="14400000">
              <a:off x="15421277" y="-255658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 rot="14400000">
              <a:off x="9601499" y="214121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 rot="14400000">
              <a:off x="10765064" y="14681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 rot="14400000">
              <a:off x="11928628" y="79764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 rot="14400000">
              <a:off x="13092192" y="1245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 rot="14400000">
              <a:off x="14255756" y="-545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 rot="14400000">
              <a:off x="15419320" y="-12190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 rot="14400000">
              <a:off x="16582885" y="-18894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 rot="14400000">
              <a:off x="7274681" y="7968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2"/>
            <p:cNvSpPr>
              <a:spLocks/>
            </p:cNvSpPr>
            <p:nvPr/>
          </p:nvSpPr>
          <p:spPr bwMode="auto">
            <a:xfrm rot="14400000">
              <a:off x="6113074" y="1323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 rot="14400000">
              <a:off x="7276638" y="-54069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 rot="14400000">
              <a:off x="8440202" y="-121117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 rot="14400000">
              <a:off x="9603767" y="-188426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 rot="14400000">
              <a:off x="10767330" y="-255474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 rot="14400000">
              <a:off x="11930895" y="-322782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 rot="14400000">
              <a:off x="13094459" y="-38983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 rot="14400000">
              <a:off x="14258023" y="-457139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 rot="14400000">
              <a:off x="8438245" y="12640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 rot="14400000">
              <a:off x="9601810" y="-5466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2"/>
            <p:cNvSpPr>
              <a:spLocks/>
            </p:cNvSpPr>
            <p:nvPr/>
          </p:nvSpPr>
          <p:spPr bwMode="auto">
            <a:xfrm rot="14400000">
              <a:off x="10765374" y="-121716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3"/>
            <p:cNvSpPr>
              <a:spLocks/>
            </p:cNvSpPr>
            <p:nvPr/>
          </p:nvSpPr>
          <p:spPr bwMode="auto">
            <a:xfrm rot="14400000">
              <a:off x="11928938" y="-189025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 rot="14400000">
              <a:off x="13092502" y="-25607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35"/>
            <p:cNvSpPr>
              <a:spLocks/>
            </p:cNvSpPr>
            <p:nvPr/>
          </p:nvSpPr>
          <p:spPr bwMode="auto">
            <a:xfrm rot="14400000">
              <a:off x="14256066" y="-323382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36"/>
            <p:cNvSpPr>
              <a:spLocks/>
            </p:cNvSpPr>
            <p:nvPr/>
          </p:nvSpPr>
          <p:spPr bwMode="auto">
            <a:xfrm rot="14400000">
              <a:off x="15419631" y="-39043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37"/>
            <p:cNvSpPr>
              <a:spLocks/>
            </p:cNvSpPr>
            <p:nvPr/>
          </p:nvSpPr>
          <p:spPr bwMode="auto">
            <a:xfrm rot="14400000">
              <a:off x="6111752" y="-1218495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38"/>
            <p:cNvSpPr>
              <a:spLocks/>
            </p:cNvSpPr>
            <p:nvPr/>
          </p:nvSpPr>
          <p:spPr bwMode="auto">
            <a:xfrm rot="14400000">
              <a:off x="4949820" y="-18824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39"/>
            <p:cNvSpPr>
              <a:spLocks/>
            </p:cNvSpPr>
            <p:nvPr/>
          </p:nvSpPr>
          <p:spPr bwMode="auto">
            <a:xfrm rot="14400000">
              <a:off x="6113384" y="-25555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0"/>
            <p:cNvSpPr>
              <a:spLocks/>
            </p:cNvSpPr>
            <p:nvPr/>
          </p:nvSpPr>
          <p:spPr bwMode="auto">
            <a:xfrm rot="14400000">
              <a:off x="7276948" y="-32259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1"/>
            <p:cNvSpPr>
              <a:spLocks/>
            </p:cNvSpPr>
            <p:nvPr/>
          </p:nvSpPr>
          <p:spPr bwMode="auto">
            <a:xfrm rot="14400000">
              <a:off x="8440513" y="-389907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42"/>
            <p:cNvSpPr>
              <a:spLocks/>
            </p:cNvSpPr>
            <p:nvPr/>
          </p:nvSpPr>
          <p:spPr bwMode="auto">
            <a:xfrm rot="14400000">
              <a:off x="9604077" y="-456955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43"/>
            <p:cNvSpPr>
              <a:spLocks/>
            </p:cNvSpPr>
            <p:nvPr/>
          </p:nvSpPr>
          <p:spPr bwMode="auto">
            <a:xfrm rot="14400000">
              <a:off x="10767641" y="-524264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44"/>
            <p:cNvSpPr>
              <a:spLocks/>
            </p:cNvSpPr>
            <p:nvPr/>
          </p:nvSpPr>
          <p:spPr bwMode="auto">
            <a:xfrm rot="14400000">
              <a:off x="11931205" y="-591312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45"/>
            <p:cNvSpPr>
              <a:spLocks/>
            </p:cNvSpPr>
            <p:nvPr/>
          </p:nvSpPr>
          <p:spPr bwMode="auto">
            <a:xfrm rot="14400000">
              <a:off x="13094770" y="-658621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46"/>
            <p:cNvSpPr>
              <a:spLocks/>
            </p:cNvSpPr>
            <p:nvPr/>
          </p:nvSpPr>
          <p:spPr bwMode="auto">
            <a:xfrm rot="14400000">
              <a:off x="7275316" y="-1888977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47"/>
            <p:cNvSpPr>
              <a:spLocks/>
            </p:cNvSpPr>
            <p:nvPr/>
          </p:nvSpPr>
          <p:spPr bwMode="auto">
            <a:xfrm rot="14400000">
              <a:off x="8438881" y="-2562063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48"/>
            <p:cNvSpPr>
              <a:spLocks/>
            </p:cNvSpPr>
            <p:nvPr/>
          </p:nvSpPr>
          <p:spPr bwMode="auto">
            <a:xfrm rot="14400000">
              <a:off x="9602445" y="-3232545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49"/>
            <p:cNvSpPr>
              <a:spLocks/>
            </p:cNvSpPr>
            <p:nvPr/>
          </p:nvSpPr>
          <p:spPr bwMode="auto">
            <a:xfrm rot="14400000">
              <a:off x="10766009" y="-3905631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50"/>
            <p:cNvSpPr>
              <a:spLocks/>
            </p:cNvSpPr>
            <p:nvPr/>
          </p:nvSpPr>
          <p:spPr bwMode="auto">
            <a:xfrm rot="14400000">
              <a:off x="11929574" y="-45761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51"/>
            <p:cNvSpPr>
              <a:spLocks/>
            </p:cNvSpPr>
            <p:nvPr/>
          </p:nvSpPr>
          <p:spPr bwMode="auto">
            <a:xfrm rot="14400000">
              <a:off x="13093138" y="-52491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52"/>
            <p:cNvSpPr>
              <a:spLocks/>
            </p:cNvSpPr>
            <p:nvPr/>
          </p:nvSpPr>
          <p:spPr bwMode="auto">
            <a:xfrm rot="14400000">
              <a:off x="14256702" y="-5919682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53"/>
            <p:cNvSpPr>
              <a:spLocks/>
            </p:cNvSpPr>
            <p:nvPr/>
          </p:nvSpPr>
          <p:spPr bwMode="auto">
            <a:xfrm rot="14400000">
              <a:off x="4948498" y="-323331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54"/>
            <p:cNvSpPr>
              <a:spLocks/>
            </p:cNvSpPr>
            <p:nvPr/>
          </p:nvSpPr>
          <p:spPr bwMode="auto">
            <a:xfrm rot="14400000">
              <a:off x="3786566" y="-38972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5"/>
            <p:cNvSpPr>
              <a:spLocks/>
            </p:cNvSpPr>
            <p:nvPr/>
          </p:nvSpPr>
          <p:spPr bwMode="auto">
            <a:xfrm rot="14400000">
              <a:off x="4950130" y="-457032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56"/>
            <p:cNvSpPr>
              <a:spLocks/>
            </p:cNvSpPr>
            <p:nvPr/>
          </p:nvSpPr>
          <p:spPr bwMode="auto">
            <a:xfrm rot="14400000">
              <a:off x="6113694" y="-52408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57"/>
            <p:cNvSpPr>
              <a:spLocks/>
            </p:cNvSpPr>
            <p:nvPr/>
          </p:nvSpPr>
          <p:spPr bwMode="auto">
            <a:xfrm rot="14400000">
              <a:off x="7277259" y="-591388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58"/>
            <p:cNvSpPr>
              <a:spLocks/>
            </p:cNvSpPr>
            <p:nvPr/>
          </p:nvSpPr>
          <p:spPr bwMode="auto">
            <a:xfrm rot="14400000">
              <a:off x="8440823" y="-658437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59"/>
            <p:cNvSpPr>
              <a:spLocks/>
            </p:cNvSpPr>
            <p:nvPr/>
          </p:nvSpPr>
          <p:spPr bwMode="auto">
            <a:xfrm rot="14400000">
              <a:off x="9604387" y="-7257457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60"/>
            <p:cNvSpPr>
              <a:spLocks/>
            </p:cNvSpPr>
            <p:nvPr/>
          </p:nvSpPr>
          <p:spPr bwMode="auto">
            <a:xfrm rot="14400000">
              <a:off x="10767951" y="-792793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61"/>
            <p:cNvSpPr>
              <a:spLocks/>
            </p:cNvSpPr>
            <p:nvPr/>
          </p:nvSpPr>
          <p:spPr bwMode="auto">
            <a:xfrm rot="14400000">
              <a:off x="11931516" y="-860102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62"/>
            <p:cNvSpPr>
              <a:spLocks/>
            </p:cNvSpPr>
            <p:nvPr/>
          </p:nvSpPr>
          <p:spPr bwMode="auto">
            <a:xfrm rot="14400000">
              <a:off x="6112062" y="-390379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63"/>
            <p:cNvSpPr>
              <a:spLocks/>
            </p:cNvSpPr>
            <p:nvPr/>
          </p:nvSpPr>
          <p:spPr bwMode="auto">
            <a:xfrm rot="14400000">
              <a:off x="7275627" y="-457687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64"/>
            <p:cNvSpPr>
              <a:spLocks/>
            </p:cNvSpPr>
            <p:nvPr/>
          </p:nvSpPr>
          <p:spPr bwMode="auto">
            <a:xfrm rot="14400000">
              <a:off x="8439191" y="-524736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65"/>
            <p:cNvSpPr>
              <a:spLocks/>
            </p:cNvSpPr>
            <p:nvPr/>
          </p:nvSpPr>
          <p:spPr bwMode="auto">
            <a:xfrm rot="14400000">
              <a:off x="9602755" y="-592044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66"/>
            <p:cNvSpPr>
              <a:spLocks/>
            </p:cNvSpPr>
            <p:nvPr/>
          </p:nvSpPr>
          <p:spPr bwMode="auto">
            <a:xfrm rot="14400000">
              <a:off x="10766320" y="-659092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67"/>
            <p:cNvSpPr>
              <a:spLocks/>
            </p:cNvSpPr>
            <p:nvPr/>
          </p:nvSpPr>
          <p:spPr bwMode="auto">
            <a:xfrm rot="14400000">
              <a:off x="11929884" y="-726401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68"/>
            <p:cNvSpPr>
              <a:spLocks/>
            </p:cNvSpPr>
            <p:nvPr/>
          </p:nvSpPr>
          <p:spPr bwMode="auto">
            <a:xfrm rot="14400000">
              <a:off x="13093448" y="-79344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69"/>
            <p:cNvSpPr>
              <a:spLocks/>
            </p:cNvSpPr>
            <p:nvPr/>
          </p:nvSpPr>
          <p:spPr bwMode="auto">
            <a:xfrm rot="14400000">
              <a:off x="3785245" y="-524812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70"/>
            <p:cNvSpPr>
              <a:spLocks/>
            </p:cNvSpPr>
            <p:nvPr/>
          </p:nvSpPr>
          <p:spPr bwMode="auto">
            <a:xfrm rot="14400000">
              <a:off x="2623637" y="-59126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71"/>
            <p:cNvSpPr>
              <a:spLocks/>
            </p:cNvSpPr>
            <p:nvPr/>
          </p:nvSpPr>
          <p:spPr bwMode="auto">
            <a:xfrm rot="14400000">
              <a:off x="3787201" y="-65856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72"/>
            <p:cNvSpPr>
              <a:spLocks/>
            </p:cNvSpPr>
            <p:nvPr/>
          </p:nvSpPr>
          <p:spPr bwMode="auto">
            <a:xfrm rot="14400000">
              <a:off x="4950766" y="-7256181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73"/>
            <p:cNvSpPr>
              <a:spLocks/>
            </p:cNvSpPr>
            <p:nvPr/>
          </p:nvSpPr>
          <p:spPr bwMode="auto">
            <a:xfrm rot="14400000">
              <a:off x="6114330" y="-7929268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74"/>
            <p:cNvSpPr>
              <a:spLocks/>
            </p:cNvSpPr>
            <p:nvPr/>
          </p:nvSpPr>
          <p:spPr bwMode="auto">
            <a:xfrm rot="14400000">
              <a:off x="7277894" y="-8599750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75"/>
            <p:cNvSpPr>
              <a:spLocks/>
            </p:cNvSpPr>
            <p:nvPr/>
          </p:nvSpPr>
          <p:spPr bwMode="auto">
            <a:xfrm rot="14400000">
              <a:off x="8441459" y="-9272836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76"/>
            <p:cNvSpPr>
              <a:spLocks/>
            </p:cNvSpPr>
            <p:nvPr/>
          </p:nvSpPr>
          <p:spPr bwMode="auto">
            <a:xfrm rot="14400000">
              <a:off x="9605022" y="-9943318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77"/>
            <p:cNvSpPr>
              <a:spLocks/>
            </p:cNvSpPr>
            <p:nvPr/>
          </p:nvSpPr>
          <p:spPr bwMode="auto">
            <a:xfrm rot="14400000">
              <a:off x="10768587" y="-10616404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78"/>
            <p:cNvSpPr>
              <a:spLocks/>
            </p:cNvSpPr>
            <p:nvPr/>
          </p:nvSpPr>
          <p:spPr bwMode="auto">
            <a:xfrm rot="14400000">
              <a:off x="4948809" y="-59186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79"/>
            <p:cNvSpPr>
              <a:spLocks/>
            </p:cNvSpPr>
            <p:nvPr/>
          </p:nvSpPr>
          <p:spPr bwMode="auto">
            <a:xfrm rot="14400000">
              <a:off x="6112373" y="-65916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80"/>
            <p:cNvSpPr>
              <a:spLocks/>
            </p:cNvSpPr>
            <p:nvPr/>
          </p:nvSpPr>
          <p:spPr bwMode="auto">
            <a:xfrm rot="14400000">
              <a:off x="7275938" y="-726217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81"/>
            <p:cNvSpPr>
              <a:spLocks/>
            </p:cNvSpPr>
            <p:nvPr/>
          </p:nvSpPr>
          <p:spPr bwMode="auto">
            <a:xfrm rot="14400000">
              <a:off x="8439502" y="-793526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82"/>
            <p:cNvSpPr>
              <a:spLocks/>
            </p:cNvSpPr>
            <p:nvPr/>
          </p:nvSpPr>
          <p:spPr bwMode="auto">
            <a:xfrm rot="14400000">
              <a:off x="9603066" y="-860574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83"/>
            <p:cNvSpPr>
              <a:spLocks/>
            </p:cNvSpPr>
            <p:nvPr/>
          </p:nvSpPr>
          <p:spPr bwMode="auto">
            <a:xfrm rot="14400000">
              <a:off x="10766630" y="-927882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84"/>
            <p:cNvSpPr>
              <a:spLocks/>
            </p:cNvSpPr>
            <p:nvPr/>
          </p:nvSpPr>
          <p:spPr bwMode="auto">
            <a:xfrm rot="14400000">
              <a:off x="11930194" y="-994931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5"/>
            <p:cNvSpPr>
              <a:spLocks/>
            </p:cNvSpPr>
            <p:nvPr/>
          </p:nvSpPr>
          <p:spPr bwMode="auto">
            <a:xfrm rot="14400000">
              <a:off x="9214197" y="415509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86"/>
            <p:cNvSpPr>
              <a:spLocks/>
            </p:cNvSpPr>
            <p:nvPr/>
          </p:nvSpPr>
          <p:spPr bwMode="auto">
            <a:xfrm rot="14400000">
              <a:off x="8052590" y="349060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87"/>
            <p:cNvSpPr>
              <a:spLocks/>
            </p:cNvSpPr>
            <p:nvPr/>
          </p:nvSpPr>
          <p:spPr bwMode="auto">
            <a:xfrm rot="14400000">
              <a:off x="9216154" y="28175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88"/>
            <p:cNvSpPr>
              <a:spLocks/>
            </p:cNvSpPr>
            <p:nvPr/>
          </p:nvSpPr>
          <p:spPr bwMode="auto">
            <a:xfrm rot="14400000">
              <a:off x="10379718" y="214704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89"/>
            <p:cNvSpPr>
              <a:spLocks/>
            </p:cNvSpPr>
            <p:nvPr/>
          </p:nvSpPr>
          <p:spPr bwMode="auto">
            <a:xfrm rot="14400000">
              <a:off x="11543283" y="147395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90"/>
            <p:cNvSpPr>
              <a:spLocks/>
            </p:cNvSpPr>
            <p:nvPr/>
          </p:nvSpPr>
          <p:spPr bwMode="auto">
            <a:xfrm rot="14400000">
              <a:off x="12706846" y="80347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91"/>
            <p:cNvSpPr>
              <a:spLocks/>
            </p:cNvSpPr>
            <p:nvPr/>
          </p:nvSpPr>
          <p:spPr bwMode="auto">
            <a:xfrm rot="14400000">
              <a:off x="13870411" y="13038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92"/>
            <p:cNvSpPr>
              <a:spLocks/>
            </p:cNvSpPr>
            <p:nvPr/>
          </p:nvSpPr>
          <p:spPr bwMode="auto">
            <a:xfrm rot="14400000">
              <a:off x="15033975" y="-5400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93"/>
            <p:cNvSpPr>
              <a:spLocks/>
            </p:cNvSpPr>
            <p:nvPr/>
          </p:nvSpPr>
          <p:spPr bwMode="auto">
            <a:xfrm rot="14400000">
              <a:off x="16197539" y="-121318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94"/>
            <p:cNvSpPr>
              <a:spLocks/>
            </p:cNvSpPr>
            <p:nvPr/>
          </p:nvSpPr>
          <p:spPr bwMode="auto">
            <a:xfrm rot="14400000">
              <a:off x="10377761" y="348461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95"/>
            <p:cNvSpPr>
              <a:spLocks/>
            </p:cNvSpPr>
            <p:nvPr/>
          </p:nvSpPr>
          <p:spPr bwMode="auto">
            <a:xfrm rot="14400000">
              <a:off x="11541325" y="281152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96"/>
            <p:cNvSpPr>
              <a:spLocks/>
            </p:cNvSpPr>
            <p:nvPr/>
          </p:nvSpPr>
          <p:spPr bwMode="auto">
            <a:xfrm rot="14400000">
              <a:off x="12704890" y="214104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97"/>
            <p:cNvSpPr>
              <a:spLocks/>
            </p:cNvSpPr>
            <p:nvPr/>
          </p:nvSpPr>
          <p:spPr bwMode="auto">
            <a:xfrm rot="14400000">
              <a:off x="13868453" y="146796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98"/>
            <p:cNvSpPr>
              <a:spLocks/>
            </p:cNvSpPr>
            <p:nvPr/>
          </p:nvSpPr>
          <p:spPr bwMode="auto">
            <a:xfrm rot="14400000">
              <a:off x="15032018" y="79747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99"/>
            <p:cNvSpPr>
              <a:spLocks/>
            </p:cNvSpPr>
            <p:nvPr/>
          </p:nvSpPr>
          <p:spPr bwMode="auto">
            <a:xfrm rot="14400000">
              <a:off x="16195582" y="1243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0"/>
            <p:cNvSpPr>
              <a:spLocks/>
            </p:cNvSpPr>
            <p:nvPr/>
          </p:nvSpPr>
          <p:spPr bwMode="auto">
            <a:xfrm rot="14400000">
              <a:off x="17359146" y="-54609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01"/>
            <p:cNvSpPr>
              <a:spLocks/>
            </p:cNvSpPr>
            <p:nvPr/>
          </p:nvSpPr>
          <p:spPr bwMode="auto">
            <a:xfrm rot="14400000">
              <a:off x="8050943" y="214028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02"/>
            <p:cNvSpPr>
              <a:spLocks/>
            </p:cNvSpPr>
            <p:nvPr/>
          </p:nvSpPr>
          <p:spPr bwMode="auto">
            <a:xfrm rot="14400000">
              <a:off x="6889336" y="147579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103"/>
            <p:cNvSpPr>
              <a:spLocks/>
            </p:cNvSpPr>
            <p:nvPr/>
          </p:nvSpPr>
          <p:spPr bwMode="auto">
            <a:xfrm rot="14400000">
              <a:off x="8052899" y="80270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104"/>
            <p:cNvSpPr>
              <a:spLocks/>
            </p:cNvSpPr>
            <p:nvPr/>
          </p:nvSpPr>
          <p:spPr bwMode="auto">
            <a:xfrm rot="14400000">
              <a:off x="9216464" y="13222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105"/>
            <p:cNvSpPr>
              <a:spLocks/>
            </p:cNvSpPr>
            <p:nvPr/>
          </p:nvSpPr>
          <p:spPr bwMode="auto">
            <a:xfrm rot="14400000">
              <a:off x="10380029" y="-54086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06"/>
            <p:cNvSpPr>
              <a:spLocks/>
            </p:cNvSpPr>
            <p:nvPr/>
          </p:nvSpPr>
          <p:spPr bwMode="auto">
            <a:xfrm rot="14400000">
              <a:off x="11543592" y="-121134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07"/>
            <p:cNvSpPr>
              <a:spLocks/>
            </p:cNvSpPr>
            <p:nvPr/>
          </p:nvSpPr>
          <p:spPr bwMode="auto">
            <a:xfrm rot="14400000">
              <a:off x="12707157" y="-188443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08"/>
            <p:cNvSpPr>
              <a:spLocks/>
            </p:cNvSpPr>
            <p:nvPr/>
          </p:nvSpPr>
          <p:spPr bwMode="auto">
            <a:xfrm rot="14400000">
              <a:off x="13870721" y="-255491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09"/>
            <p:cNvSpPr>
              <a:spLocks/>
            </p:cNvSpPr>
            <p:nvPr/>
          </p:nvSpPr>
          <p:spPr bwMode="auto">
            <a:xfrm rot="14400000">
              <a:off x="15034285" y="-322799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10"/>
            <p:cNvSpPr>
              <a:spLocks/>
            </p:cNvSpPr>
            <p:nvPr/>
          </p:nvSpPr>
          <p:spPr bwMode="auto">
            <a:xfrm rot="14400000">
              <a:off x="9214506" y="146979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11"/>
            <p:cNvSpPr>
              <a:spLocks/>
            </p:cNvSpPr>
            <p:nvPr/>
          </p:nvSpPr>
          <p:spPr bwMode="auto">
            <a:xfrm rot="14400000">
              <a:off x="10378071" y="7967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12"/>
            <p:cNvSpPr>
              <a:spLocks/>
            </p:cNvSpPr>
            <p:nvPr/>
          </p:nvSpPr>
          <p:spPr bwMode="auto">
            <a:xfrm rot="14400000">
              <a:off x="11541636" y="12623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13"/>
            <p:cNvSpPr>
              <a:spLocks/>
            </p:cNvSpPr>
            <p:nvPr/>
          </p:nvSpPr>
          <p:spPr bwMode="auto">
            <a:xfrm rot="14400000">
              <a:off x="12705199" y="-54685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14"/>
            <p:cNvSpPr>
              <a:spLocks/>
            </p:cNvSpPr>
            <p:nvPr/>
          </p:nvSpPr>
          <p:spPr bwMode="auto">
            <a:xfrm rot="14400000">
              <a:off x="13868764" y="-121733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15"/>
            <p:cNvSpPr>
              <a:spLocks/>
            </p:cNvSpPr>
            <p:nvPr/>
          </p:nvSpPr>
          <p:spPr bwMode="auto">
            <a:xfrm rot="14400000">
              <a:off x="15032328" y="-189042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16"/>
            <p:cNvSpPr>
              <a:spLocks/>
            </p:cNvSpPr>
            <p:nvPr/>
          </p:nvSpPr>
          <p:spPr bwMode="auto">
            <a:xfrm rot="14400000">
              <a:off x="16195892" y="-25609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17"/>
            <p:cNvSpPr>
              <a:spLocks/>
            </p:cNvSpPr>
            <p:nvPr/>
          </p:nvSpPr>
          <p:spPr bwMode="auto">
            <a:xfrm rot="14400000">
              <a:off x="6886713" y="12490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18"/>
            <p:cNvSpPr>
              <a:spLocks/>
            </p:cNvSpPr>
            <p:nvPr/>
          </p:nvSpPr>
          <p:spPr bwMode="auto">
            <a:xfrm rot="14400000">
              <a:off x="5726082" y="-53902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19"/>
            <p:cNvSpPr>
              <a:spLocks/>
            </p:cNvSpPr>
            <p:nvPr/>
          </p:nvSpPr>
          <p:spPr bwMode="auto">
            <a:xfrm rot="14400000">
              <a:off x="6889645" y="-121210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0"/>
            <p:cNvSpPr>
              <a:spLocks/>
            </p:cNvSpPr>
            <p:nvPr/>
          </p:nvSpPr>
          <p:spPr bwMode="auto">
            <a:xfrm rot="14400000">
              <a:off x="8053210" y="-188259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1"/>
            <p:cNvSpPr>
              <a:spLocks/>
            </p:cNvSpPr>
            <p:nvPr/>
          </p:nvSpPr>
          <p:spPr bwMode="auto">
            <a:xfrm rot="14400000">
              <a:off x="9216775" y="-255567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2"/>
            <p:cNvSpPr>
              <a:spLocks/>
            </p:cNvSpPr>
            <p:nvPr/>
          </p:nvSpPr>
          <p:spPr bwMode="auto">
            <a:xfrm rot="14400000">
              <a:off x="10380338" y="-322615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23"/>
            <p:cNvSpPr>
              <a:spLocks/>
            </p:cNvSpPr>
            <p:nvPr/>
          </p:nvSpPr>
          <p:spPr bwMode="auto">
            <a:xfrm rot="14400000">
              <a:off x="11543903" y="-389924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24"/>
            <p:cNvSpPr>
              <a:spLocks/>
            </p:cNvSpPr>
            <p:nvPr/>
          </p:nvSpPr>
          <p:spPr bwMode="auto">
            <a:xfrm rot="14400000">
              <a:off x="12707467" y="-456972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25"/>
            <p:cNvSpPr>
              <a:spLocks/>
            </p:cNvSpPr>
            <p:nvPr/>
          </p:nvSpPr>
          <p:spPr bwMode="auto">
            <a:xfrm rot="14400000">
              <a:off x="13871031" y="-52428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26"/>
            <p:cNvSpPr>
              <a:spLocks/>
            </p:cNvSpPr>
            <p:nvPr/>
          </p:nvSpPr>
          <p:spPr bwMode="auto">
            <a:xfrm rot="14400000">
              <a:off x="8050277" y="-54557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27"/>
            <p:cNvSpPr>
              <a:spLocks/>
            </p:cNvSpPr>
            <p:nvPr/>
          </p:nvSpPr>
          <p:spPr bwMode="auto">
            <a:xfrm rot="14400000">
              <a:off x="9213841" y="-121866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28"/>
            <p:cNvSpPr>
              <a:spLocks/>
            </p:cNvSpPr>
            <p:nvPr/>
          </p:nvSpPr>
          <p:spPr bwMode="auto">
            <a:xfrm rot="14400000">
              <a:off x="10377406" y="-188914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29"/>
            <p:cNvSpPr>
              <a:spLocks/>
            </p:cNvSpPr>
            <p:nvPr/>
          </p:nvSpPr>
          <p:spPr bwMode="auto">
            <a:xfrm rot="14400000">
              <a:off x="11540970" y="-256223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0"/>
            <p:cNvSpPr>
              <a:spLocks/>
            </p:cNvSpPr>
            <p:nvPr/>
          </p:nvSpPr>
          <p:spPr bwMode="auto">
            <a:xfrm rot="14400000">
              <a:off x="12704534" y="-32327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31"/>
            <p:cNvSpPr>
              <a:spLocks/>
            </p:cNvSpPr>
            <p:nvPr/>
          </p:nvSpPr>
          <p:spPr bwMode="auto">
            <a:xfrm rot="14400000">
              <a:off x="13868098" y="-39058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2"/>
            <p:cNvSpPr>
              <a:spLocks/>
            </p:cNvSpPr>
            <p:nvPr/>
          </p:nvSpPr>
          <p:spPr bwMode="auto">
            <a:xfrm rot="14400000">
              <a:off x="15031663" y="-45762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33"/>
            <p:cNvSpPr>
              <a:spLocks/>
            </p:cNvSpPr>
            <p:nvPr/>
          </p:nvSpPr>
          <p:spPr bwMode="auto">
            <a:xfrm rot="14400000">
              <a:off x="5723459" y="-188991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34"/>
            <p:cNvSpPr>
              <a:spLocks/>
            </p:cNvSpPr>
            <p:nvPr/>
          </p:nvSpPr>
          <p:spPr bwMode="auto">
            <a:xfrm rot="14400000">
              <a:off x="4562828" y="-255383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35"/>
            <p:cNvSpPr>
              <a:spLocks/>
            </p:cNvSpPr>
            <p:nvPr/>
          </p:nvSpPr>
          <p:spPr bwMode="auto">
            <a:xfrm rot="14400000">
              <a:off x="5726392" y="-32269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36"/>
            <p:cNvSpPr>
              <a:spLocks/>
            </p:cNvSpPr>
            <p:nvPr/>
          </p:nvSpPr>
          <p:spPr bwMode="auto">
            <a:xfrm rot="14400000">
              <a:off x="6889956" y="-389740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37"/>
            <p:cNvSpPr>
              <a:spLocks/>
            </p:cNvSpPr>
            <p:nvPr/>
          </p:nvSpPr>
          <p:spPr bwMode="auto">
            <a:xfrm rot="14400000">
              <a:off x="8053521" y="-457049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38"/>
            <p:cNvSpPr>
              <a:spLocks/>
            </p:cNvSpPr>
            <p:nvPr/>
          </p:nvSpPr>
          <p:spPr bwMode="auto">
            <a:xfrm rot="14400000">
              <a:off x="9217085" y="-524097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39"/>
            <p:cNvSpPr>
              <a:spLocks/>
            </p:cNvSpPr>
            <p:nvPr/>
          </p:nvSpPr>
          <p:spPr bwMode="auto">
            <a:xfrm rot="14400000">
              <a:off x="10380649" y="-591405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0"/>
            <p:cNvSpPr>
              <a:spLocks/>
            </p:cNvSpPr>
            <p:nvPr/>
          </p:nvSpPr>
          <p:spPr bwMode="auto">
            <a:xfrm rot="14400000">
              <a:off x="11544213" y="-658454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1"/>
            <p:cNvSpPr>
              <a:spLocks/>
            </p:cNvSpPr>
            <p:nvPr/>
          </p:nvSpPr>
          <p:spPr bwMode="auto">
            <a:xfrm rot="14400000">
              <a:off x="12707778" y="-725762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2"/>
            <p:cNvSpPr>
              <a:spLocks/>
            </p:cNvSpPr>
            <p:nvPr/>
          </p:nvSpPr>
          <p:spPr bwMode="auto">
            <a:xfrm rot="14400000">
              <a:off x="6887023" y="-256039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43"/>
            <p:cNvSpPr>
              <a:spLocks/>
            </p:cNvSpPr>
            <p:nvPr/>
          </p:nvSpPr>
          <p:spPr bwMode="auto">
            <a:xfrm rot="14400000">
              <a:off x="8050587" y="-323348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44"/>
            <p:cNvSpPr>
              <a:spLocks/>
            </p:cNvSpPr>
            <p:nvPr/>
          </p:nvSpPr>
          <p:spPr bwMode="auto">
            <a:xfrm rot="14400000">
              <a:off x="9214152" y="-390396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45"/>
            <p:cNvSpPr>
              <a:spLocks/>
            </p:cNvSpPr>
            <p:nvPr/>
          </p:nvSpPr>
          <p:spPr bwMode="auto">
            <a:xfrm rot="14400000">
              <a:off x="10377716" y="-457704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146"/>
            <p:cNvSpPr>
              <a:spLocks/>
            </p:cNvSpPr>
            <p:nvPr/>
          </p:nvSpPr>
          <p:spPr bwMode="auto">
            <a:xfrm rot="14400000">
              <a:off x="11541280" y="-524753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147"/>
            <p:cNvSpPr>
              <a:spLocks/>
            </p:cNvSpPr>
            <p:nvPr/>
          </p:nvSpPr>
          <p:spPr bwMode="auto">
            <a:xfrm rot="14400000">
              <a:off x="12704844" y="-592061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148"/>
            <p:cNvSpPr>
              <a:spLocks/>
            </p:cNvSpPr>
            <p:nvPr/>
          </p:nvSpPr>
          <p:spPr bwMode="auto">
            <a:xfrm rot="14400000">
              <a:off x="13868408" y="-659109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149"/>
            <p:cNvSpPr>
              <a:spLocks/>
            </p:cNvSpPr>
            <p:nvPr/>
          </p:nvSpPr>
          <p:spPr bwMode="auto">
            <a:xfrm rot="14400000">
              <a:off x="4560205" y="-390472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150"/>
            <p:cNvSpPr>
              <a:spLocks/>
            </p:cNvSpPr>
            <p:nvPr/>
          </p:nvSpPr>
          <p:spPr bwMode="auto">
            <a:xfrm rot="14400000">
              <a:off x="3398598" y="-45692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151"/>
            <p:cNvSpPr>
              <a:spLocks/>
            </p:cNvSpPr>
            <p:nvPr/>
          </p:nvSpPr>
          <p:spPr bwMode="auto">
            <a:xfrm rot="14400000">
              <a:off x="4562162" y="-52423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152"/>
            <p:cNvSpPr>
              <a:spLocks/>
            </p:cNvSpPr>
            <p:nvPr/>
          </p:nvSpPr>
          <p:spPr bwMode="auto">
            <a:xfrm rot="14400000">
              <a:off x="5725726" y="-59127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153"/>
            <p:cNvSpPr>
              <a:spLocks/>
            </p:cNvSpPr>
            <p:nvPr/>
          </p:nvSpPr>
          <p:spPr bwMode="auto">
            <a:xfrm rot="14400000">
              <a:off x="6889291" y="-658587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154"/>
            <p:cNvSpPr>
              <a:spLocks/>
            </p:cNvSpPr>
            <p:nvPr/>
          </p:nvSpPr>
          <p:spPr bwMode="auto">
            <a:xfrm rot="14400000">
              <a:off x="8052855" y="-725635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155"/>
            <p:cNvSpPr>
              <a:spLocks/>
            </p:cNvSpPr>
            <p:nvPr/>
          </p:nvSpPr>
          <p:spPr bwMode="auto">
            <a:xfrm rot="14400000">
              <a:off x="9216419" y="-792943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156"/>
            <p:cNvSpPr>
              <a:spLocks/>
            </p:cNvSpPr>
            <p:nvPr/>
          </p:nvSpPr>
          <p:spPr bwMode="auto">
            <a:xfrm rot="14400000">
              <a:off x="10379983" y="-8599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157"/>
            <p:cNvSpPr>
              <a:spLocks/>
            </p:cNvSpPr>
            <p:nvPr/>
          </p:nvSpPr>
          <p:spPr bwMode="auto">
            <a:xfrm rot="14400000">
              <a:off x="11543547" y="-927300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158"/>
            <p:cNvSpPr>
              <a:spLocks/>
            </p:cNvSpPr>
            <p:nvPr/>
          </p:nvSpPr>
          <p:spPr bwMode="auto">
            <a:xfrm rot="14400000">
              <a:off x="5723769" y="-457520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159"/>
            <p:cNvSpPr>
              <a:spLocks/>
            </p:cNvSpPr>
            <p:nvPr/>
          </p:nvSpPr>
          <p:spPr bwMode="auto">
            <a:xfrm rot="14400000">
              <a:off x="6887334" y="-524829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60"/>
            <p:cNvSpPr>
              <a:spLocks/>
            </p:cNvSpPr>
            <p:nvPr/>
          </p:nvSpPr>
          <p:spPr bwMode="auto">
            <a:xfrm rot="14400000">
              <a:off x="8050898" y="-591877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61"/>
            <p:cNvSpPr>
              <a:spLocks/>
            </p:cNvSpPr>
            <p:nvPr/>
          </p:nvSpPr>
          <p:spPr bwMode="auto">
            <a:xfrm rot="14400000">
              <a:off x="9214462" y="-65918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62"/>
            <p:cNvSpPr>
              <a:spLocks/>
            </p:cNvSpPr>
            <p:nvPr/>
          </p:nvSpPr>
          <p:spPr bwMode="auto">
            <a:xfrm rot="14400000">
              <a:off x="10378026" y="-726234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63"/>
            <p:cNvSpPr>
              <a:spLocks/>
            </p:cNvSpPr>
            <p:nvPr/>
          </p:nvSpPr>
          <p:spPr bwMode="auto">
            <a:xfrm rot="14400000">
              <a:off x="11541590" y="-79354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164"/>
            <p:cNvSpPr>
              <a:spLocks/>
            </p:cNvSpPr>
            <p:nvPr/>
          </p:nvSpPr>
          <p:spPr bwMode="auto">
            <a:xfrm rot="14400000">
              <a:off x="12705155" y="-860591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165"/>
            <p:cNvSpPr>
              <a:spLocks noEditPoints="1"/>
            </p:cNvSpPr>
            <p:nvPr/>
          </p:nvSpPr>
          <p:spPr bwMode="auto">
            <a:xfrm rot="14400000">
              <a:off x="8773826" y="2758124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166"/>
            <p:cNvSpPr>
              <a:spLocks noEditPoints="1"/>
            </p:cNvSpPr>
            <p:nvPr/>
          </p:nvSpPr>
          <p:spPr bwMode="auto">
            <a:xfrm rot="14400000">
              <a:off x="8385533" y="20867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67"/>
            <p:cNvSpPr>
              <a:spLocks noEditPoints="1"/>
            </p:cNvSpPr>
            <p:nvPr/>
          </p:nvSpPr>
          <p:spPr bwMode="auto">
            <a:xfrm rot="14400000">
              <a:off x="7610898" y="7472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68"/>
            <p:cNvSpPr>
              <a:spLocks noEditPoints="1"/>
            </p:cNvSpPr>
            <p:nvPr/>
          </p:nvSpPr>
          <p:spPr bwMode="auto">
            <a:xfrm rot="14400000">
              <a:off x="7223906" y="7583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69"/>
            <p:cNvSpPr>
              <a:spLocks noEditPoints="1"/>
            </p:cNvSpPr>
            <p:nvPr/>
          </p:nvSpPr>
          <p:spPr bwMode="auto">
            <a:xfrm rot="14400000">
              <a:off x="6450899" y="-126192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70"/>
            <p:cNvSpPr>
              <a:spLocks noEditPoints="1"/>
            </p:cNvSpPr>
            <p:nvPr/>
          </p:nvSpPr>
          <p:spPr bwMode="auto">
            <a:xfrm rot="14400000">
              <a:off x="6062930" y="-19339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171"/>
            <p:cNvSpPr>
              <a:spLocks noEditPoints="1"/>
            </p:cNvSpPr>
            <p:nvPr/>
          </p:nvSpPr>
          <p:spPr bwMode="auto">
            <a:xfrm rot="14400000">
              <a:off x="5291877" y="-327279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72"/>
            <p:cNvSpPr>
              <a:spLocks noEditPoints="1"/>
            </p:cNvSpPr>
            <p:nvPr/>
          </p:nvSpPr>
          <p:spPr bwMode="auto">
            <a:xfrm rot="14400000">
              <a:off x="4902931" y="-394308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73"/>
            <p:cNvSpPr>
              <a:spLocks noEditPoints="1"/>
            </p:cNvSpPr>
            <p:nvPr/>
          </p:nvSpPr>
          <p:spPr bwMode="auto">
            <a:xfrm rot="14400000">
              <a:off x="4128948" y="-528365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74"/>
            <p:cNvSpPr>
              <a:spLocks noEditPoints="1"/>
            </p:cNvSpPr>
            <p:nvPr/>
          </p:nvSpPr>
          <p:spPr bwMode="auto">
            <a:xfrm rot="14400000">
              <a:off x="3742932" y="-595451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75"/>
            <p:cNvSpPr>
              <a:spLocks noEditPoints="1"/>
            </p:cNvSpPr>
            <p:nvPr/>
          </p:nvSpPr>
          <p:spPr bwMode="auto">
            <a:xfrm rot="14400000">
              <a:off x="9928948" y="342127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76"/>
            <p:cNvSpPr>
              <a:spLocks noEditPoints="1"/>
            </p:cNvSpPr>
            <p:nvPr/>
          </p:nvSpPr>
          <p:spPr bwMode="auto">
            <a:xfrm rot="14400000">
              <a:off x="9543909" y="2750981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77"/>
            <p:cNvSpPr>
              <a:spLocks noEditPoints="1"/>
            </p:cNvSpPr>
            <p:nvPr/>
          </p:nvSpPr>
          <p:spPr bwMode="auto">
            <a:xfrm rot="14400000">
              <a:off x="8768949" y="141209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178"/>
            <p:cNvSpPr>
              <a:spLocks noEditPoints="1"/>
            </p:cNvSpPr>
            <p:nvPr/>
          </p:nvSpPr>
          <p:spPr bwMode="auto">
            <a:xfrm rot="14400000">
              <a:off x="8380980" y="7401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179"/>
            <p:cNvSpPr>
              <a:spLocks noEditPoints="1"/>
            </p:cNvSpPr>
            <p:nvPr/>
          </p:nvSpPr>
          <p:spPr bwMode="auto">
            <a:xfrm rot="14400000">
              <a:off x="7608949" y="-59934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8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8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180"/>
            <p:cNvSpPr>
              <a:spLocks noEditPoints="1"/>
            </p:cNvSpPr>
            <p:nvPr/>
          </p:nvSpPr>
          <p:spPr bwMode="auto">
            <a:xfrm rot="14400000">
              <a:off x="7221307" y="-126962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181"/>
            <p:cNvSpPr>
              <a:spLocks noEditPoints="1"/>
            </p:cNvSpPr>
            <p:nvPr/>
          </p:nvSpPr>
          <p:spPr bwMode="auto">
            <a:xfrm rot="14400000">
              <a:off x="6447323" y="-261020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82"/>
            <p:cNvSpPr>
              <a:spLocks noEditPoints="1"/>
            </p:cNvSpPr>
            <p:nvPr/>
          </p:nvSpPr>
          <p:spPr bwMode="auto">
            <a:xfrm rot="14400000">
              <a:off x="6060982" y="-32804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183"/>
            <p:cNvSpPr>
              <a:spLocks noEditPoints="1"/>
            </p:cNvSpPr>
            <p:nvPr/>
          </p:nvSpPr>
          <p:spPr bwMode="auto">
            <a:xfrm rot="14400000">
              <a:off x="5286348" y="-4619949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84"/>
            <p:cNvSpPr>
              <a:spLocks noEditPoints="1"/>
            </p:cNvSpPr>
            <p:nvPr/>
          </p:nvSpPr>
          <p:spPr bwMode="auto">
            <a:xfrm rot="14400000">
              <a:off x="4899356" y="-529136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85"/>
            <p:cNvSpPr>
              <a:spLocks noEditPoints="1"/>
            </p:cNvSpPr>
            <p:nvPr/>
          </p:nvSpPr>
          <p:spPr bwMode="auto">
            <a:xfrm rot="14400000">
              <a:off x="9939646" y="2086339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186"/>
            <p:cNvSpPr>
              <a:spLocks noEditPoints="1"/>
            </p:cNvSpPr>
            <p:nvPr/>
          </p:nvSpPr>
          <p:spPr bwMode="auto">
            <a:xfrm rot="14400000">
              <a:off x="9551352" y="141492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187"/>
            <p:cNvSpPr>
              <a:spLocks noEditPoints="1"/>
            </p:cNvSpPr>
            <p:nvPr/>
          </p:nvSpPr>
          <p:spPr bwMode="auto">
            <a:xfrm rot="14400000">
              <a:off x="8776717" y="75471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188"/>
            <p:cNvSpPr>
              <a:spLocks noEditPoints="1"/>
            </p:cNvSpPr>
            <p:nvPr/>
          </p:nvSpPr>
          <p:spPr bwMode="auto">
            <a:xfrm rot="14400000">
              <a:off x="8389726" y="-595946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189"/>
            <p:cNvSpPr>
              <a:spLocks noEditPoints="1"/>
            </p:cNvSpPr>
            <p:nvPr/>
          </p:nvSpPr>
          <p:spPr bwMode="auto">
            <a:xfrm rot="14400000">
              <a:off x="7616718" y="-1933707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190"/>
            <p:cNvSpPr>
              <a:spLocks noEditPoints="1"/>
            </p:cNvSpPr>
            <p:nvPr/>
          </p:nvSpPr>
          <p:spPr bwMode="auto">
            <a:xfrm rot="14400000">
              <a:off x="7228750" y="-2605687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191"/>
            <p:cNvSpPr>
              <a:spLocks noEditPoints="1"/>
            </p:cNvSpPr>
            <p:nvPr/>
          </p:nvSpPr>
          <p:spPr bwMode="auto">
            <a:xfrm rot="14400000">
              <a:off x="6457696" y="-3944575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192"/>
            <p:cNvSpPr>
              <a:spLocks noEditPoints="1"/>
            </p:cNvSpPr>
            <p:nvPr/>
          </p:nvSpPr>
          <p:spPr bwMode="auto">
            <a:xfrm rot="14400000">
              <a:off x="6068751" y="-461486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193"/>
            <p:cNvSpPr>
              <a:spLocks noEditPoints="1"/>
            </p:cNvSpPr>
            <p:nvPr/>
          </p:nvSpPr>
          <p:spPr bwMode="auto">
            <a:xfrm rot="14400000">
              <a:off x="5294767" y="-595544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194"/>
            <p:cNvSpPr>
              <a:spLocks noEditPoints="1"/>
            </p:cNvSpPr>
            <p:nvPr/>
          </p:nvSpPr>
          <p:spPr bwMode="auto">
            <a:xfrm rot="14400000">
              <a:off x="4908752" y="-6626297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195"/>
            <p:cNvSpPr>
              <a:spLocks noEditPoints="1"/>
            </p:cNvSpPr>
            <p:nvPr/>
          </p:nvSpPr>
          <p:spPr bwMode="auto">
            <a:xfrm rot="14400000">
              <a:off x="11097022" y="274688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196"/>
            <p:cNvSpPr>
              <a:spLocks noEditPoints="1"/>
            </p:cNvSpPr>
            <p:nvPr/>
          </p:nvSpPr>
          <p:spPr bwMode="auto">
            <a:xfrm rot="14400000">
              <a:off x="10711983" y="207659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197"/>
            <p:cNvSpPr>
              <a:spLocks noEditPoints="1"/>
            </p:cNvSpPr>
            <p:nvPr/>
          </p:nvSpPr>
          <p:spPr bwMode="auto">
            <a:xfrm rot="14400000">
              <a:off x="9937023" y="73770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198"/>
            <p:cNvSpPr>
              <a:spLocks noEditPoints="1"/>
            </p:cNvSpPr>
            <p:nvPr/>
          </p:nvSpPr>
          <p:spPr bwMode="auto">
            <a:xfrm rot="14400000">
              <a:off x="9549054" y="657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199"/>
            <p:cNvSpPr>
              <a:spLocks noEditPoints="1"/>
            </p:cNvSpPr>
            <p:nvPr/>
          </p:nvSpPr>
          <p:spPr bwMode="auto">
            <a:xfrm rot="14400000">
              <a:off x="8777023" y="-127372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200"/>
            <p:cNvSpPr>
              <a:spLocks noEditPoints="1"/>
            </p:cNvSpPr>
            <p:nvPr/>
          </p:nvSpPr>
          <p:spPr bwMode="auto">
            <a:xfrm rot="14400000">
              <a:off x="8389381" y="-1944017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201"/>
            <p:cNvSpPr>
              <a:spLocks noEditPoints="1"/>
            </p:cNvSpPr>
            <p:nvPr/>
          </p:nvSpPr>
          <p:spPr bwMode="auto">
            <a:xfrm rot="14400000">
              <a:off x="7615398" y="-328459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202"/>
            <p:cNvSpPr>
              <a:spLocks noEditPoints="1"/>
            </p:cNvSpPr>
            <p:nvPr/>
          </p:nvSpPr>
          <p:spPr bwMode="auto">
            <a:xfrm rot="14400000">
              <a:off x="7229056" y="-395488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203"/>
            <p:cNvSpPr>
              <a:spLocks noEditPoints="1"/>
            </p:cNvSpPr>
            <p:nvPr/>
          </p:nvSpPr>
          <p:spPr bwMode="auto">
            <a:xfrm rot="14400000">
              <a:off x="6454422" y="-5294337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204"/>
            <p:cNvSpPr>
              <a:spLocks noEditPoints="1"/>
            </p:cNvSpPr>
            <p:nvPr/>
          </p:nvSpPr>
          <p:spPr bwMode="auto">
            <a:xfrm rot="14400000">
              <a:off x="6067430" y="-59657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206"/>
            <p:cNvSpPr>
              <a:spLocks noEditPoints="1"/>
            </p:cNvSpPr>
            <p:nvPr/>
          </p:nvSpPr>
          <p:spPr bwMode="auto">
            <a:xfrm rot="14400000">
              <a:off x="11096446" y="1418461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207"/>
            <p:cNvSpPr>
              <a:spLocks noEditPoints="1"/>
            </p:cNvSpPr>
            <p:nvPr/>
          </p:nvSpPr>
          <p:spPr bwMode="auto">
            <a:xfrm rot="14400000">
              <a:off x="10708152" y="74704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208"/>
            <p:cNvSpPr>
              <a:spLocks noEditPoints="1"/>
            </p:cNvSpPr>
            <p:nvPr/>
          </p:nvSpPr>
          <p:spPr bwMode="auto">
            <a:xfrm rot="14400000">
              <a:off x="9933517" y="-592408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209"/>
            <p:cNvSpPr>
              <a:spLocks noEditPoints="1"/>
            </p:cNvSpPr>
            <p:nvPr/>
          </p:nvSpPr>
          <p:spPr bwMode="auto">
            <a:xfrm rot="14400000">
              <a:off x="9546526" y="-1263825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210"/>
            <p:cNvSpPr>
              <a:spLocks noEditPoints="1"/>
            </p:cNvSpPr>
            <p:nvPr/>
          </p:nvSpPr>
          <p:spPr bwMode="auto">
            <a:xfrm rot="14400000">
              <a:off x="8773518" y="-260158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211"/>
            <p:cNvSpPr>
              <a:spLocks noEditPoints="1"/>
            </p:cNvSpPr>
            <p:nvPr/>
          </p:nvSpPr>
          <p:spPr bwMode="auto">
            <a:xfrm rot="14400000">
              <a:off x="8385550" y="-3273566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212"/>
            <p:cNvSpPr>
              <a:spLocks noEditPoints="1"/>
            </p:cNvSpPr>
            <p:nvPr/>
          </p:nvSpPr>
          <p:spPr bwMode="auto">
            <a:xfrm rot="14400000">
              <a:off x="7614496" y="-4612454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213"/>
            <p:cNvSpPr>
              <a:spLocks noEditPoints="1"/>
            </p:cNvSpPr>
            <p:nvPr/>
          </p:nvSpPr>
          <p:spPr bwMode="auto">
            <a:xfrm rot="14400000">
              <a:off x="7225551" y="-5282743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214"/>
            <p:cNvSpPr>
              <a:spLocks noEditPoints="1"/>
            </p:cNvSpPr>
            <p:nvPr/>
          </p:nvSpPr>
          <p:spPr bwMode="auto">
            <a:xfrm rot="14400000">
              <a:off x="6451567" y="-662332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215"/>
            <p:cNvSpPr>
              <a:spLocks noEditPoints="1"/>
            </p:cNvSpPr>
            <p:nvPr/>
          </p:nvSpPr>
          <p:spPr bwMode="auto">
            <a:xfrm rot="14400000">
              <a:off x="6065552" y="-7294176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216"/>
            <p:cNvSpPr>
              <a:spLocks noEditPoints="1"/>
            </p:cNvSpPr>
            <p:nvPr/>
          </p:nvSpPr>
          <p:spPr bwMode="auto">
            <a:xfrm rot="14400000">
              <a:off x="12253821" y="20790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217"/>
            <p:cNvSpPr>
              <a:spLocks noEditPoints="1"/>
            </p:cNvSpPr>
            <p:nvPr/>
          </p:nvSpPr>
          <p:spPr bwMode="auto">
            <a:xfrm rot="14400000">
              <a:off x="11868783" y="140871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218"/>
            <p:cNvSpPr>
              <a:spLocks noEditPoints="1"/>
            </p:cNvSpPr>
            <p:nvPr/>
          </p:nvSpPr>
          <p:spPr bwMode="auto">
            <a:xfrm rot="14400000">
              <a:off x="11093822" y="6982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219"/>
            <p:cNvSpPr>
              <a:spLocks noEditPoints="1"/>
            </p:cNvSpPr>
            <p:nvPr/>
          </p:nvSpPr>
          <p:spPr bwMode="auto">
            <a:xfrm rot="14400000">
              <a:off x="10705854" y="-6021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220"/>
            <p:cNvSpPr>
              <a:spLocks noEditPoints="1"/>
            </p:cNvSpPr>
            <p:nvPr/>
          </p:nvSpPr>
          <p:spPr bwMode="auto">
            <a:xfrm rot="14400000">
              <a:off x="9933823" y="-19416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221"/>
            <p:cNvSpPr>
              <a:spLocks noEditPoints="1"/>
            </p:cNvSpPr>
            <p:nvPr/>
          </p:nvSpPr>
          <p:spPr bwMode="auto">
            <a:xfrm rot="14400000">
              <a:off x="9546181" y="-2611896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222"/>
            <p:cNvSpPr>
              <a:spLocks noEditPoints="1"/>
            </p:cNvSpPr>
            <p:nvPr/>
          </p:nvSpPr>
          <p:spPr bwMode="auto">
            <a:xfrm rot="14400000">
              <a:off x="8772197" y="-395247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223"/>
            <p:cNvSpPr>
              <a:spLocks noEditPoints="1"/>
            </p:cNvSpPr>
            <p:nvPr/>
          </p:nvSpPr>
          <p:spPr bwMode="auto">
            <a:xfrm rot="14400000">
              <a:off x="8385856" y="-462276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224"/>
            <p:cNvSpPr>
              <a:spLocks noEditPoints="1"/>
            </p:cNvSpPr>
            <p:nvPr/>
          </p:nvSpPr>
          <p:spPr bwMode="auto">
            <a:xfrm rot="14400000">
              <a:off x="7611221" y="-596221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225"/>
            <p:cNvSpPr>
              <a:spLocks noEditPoints="1"/>
            </p:cNvSpPr>
            <p:nvPr/>
          </p:nvSpPr>
          <p:spPr bwMode="auto">
            <a:xfrm rot="14400000">
              <a:off x="7224230" y="-6633633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226"/>
            <p:cNvSpPr>
              <a:spLocks noEditPoints="1"/>
            </p:cNvSpPr>
            <p:nvPr/>
          </p:nvSpPr>
          <p:spPr bwMode="auto">
            <a:xfrm rot="14400000">
              <a:off x="12253808" y="75090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227"/>
            <p:cNvSpPr>
              <a:spLocks noEditPoints="1"/>
            </p:cNvSpPr>
            <p:nvPr/>
          </p:nvSpPr>
          <p:spPr bwMode="auto">
            <a:xfrm rot="14400000">
              <a:off x="11865514" y="79491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228"/>
            <p:cNvSpPr>
              <a:spLocks noEditPoints="1"/>
            </p:cNvSpPr>
            <p:nvPr/>
          </p:nvSpPr>
          <p:spPr bwMode="auto">
            <a:xfrm rot="14400000">
              <a:off x="11090880" y="-125996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Freeform 229"/>
            <p:cNvSpPr>
              <a:spLocks noEditPoints="1"/>
            </p:cNvSpPr>
            <p:nvPr/>
          </p:nvSpPr>
          <p:spPr bwMode="auto">
            <a:xfrm rot="14400000">
              <a:off x="10703888" y="-1931377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230"/>
            <p:cNvSpPr>
              <a:spLocks noEditPoints="1"/>
            </p:cNvSpPr>
            <p:nvPr/>
          </p:nvSpPr>
          <p:spPr bwMode="auto">
            <a:xfrm rot="14400000">
              <a:off x="9930881" y="-3269138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231"/>
            <p:cNvSpPr>
              <a:spLocks noEditPoints="1"/>
            </p:cNvSpPr>
            <p:nvPr/>
          </p:nvSpPr>
          <p:spPr bwMode="auto">
            <a:xfrm rot="14400000">
              <a:off x="9542912" y="-3941118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232"/>
            <p:cNvSpPr>
              <a:spLocks noEditPoints="1"/>
            </p:cNvSpPr>
            <p:nvPr/>
          </p:nvSpPr>
          <p:spPr bwMode="auto">
            <a:xfrm rot="14400000">
              <a:off x="8771858" y="-5280006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233"/>
            <p:cNvSpPr>
              <a:spLocks noEditPoints="1"/>
            </p:cNvSpPr>
            <p:nvPr/>
          </p:nvSpPr>
          <p:spPr bwMode="auto">
            <a:xfrm rot="14400000">
              <a:off x="8382913" y="-595029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234"/>
            <p:cNvSpPr>
              <a:spLocks noEditPoints="1"/>
            </p:cNvSpPr>
            <p:nvPr/>
          </p:nvSpPr>
          <p:spPr bwMode="auto">
            <a:xfrm rot="14400000">
              <a:off x="7608929" y="-7290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235"/>
            <p:cNvSpPr>
              <a:spLocks noEditPoints="1"/>
            </p:cNvSpPr>
            <p:nvPr/>
          </p:nvSpPr>
          <p:spPr bwMode="auto">
            <a:xfrm rot="14400000">
              <a:off x="7222914" y="-796172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236"/>
            <p:cNvSpPr>
              <a:spLocks noEditPoints="1"/>
            </p:cNvSpPr>
            <p:nvPr/>
          </p:nvSpPr>
          <p:spPr bwMode="auto">
            <a:xfrm rot="14400000">
              <a:off x="13410621" y="14111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237"/>
            <p:cNvSpPr>
              <a:spLocks noEditPoints="1"/>
            </p:cNvSpPr>
            <p:nvPr/>
          </p:nvSpPr>
          <p:spPr bwMode="auto">
            <a:xfrm rot="14400000">
              <a:off x="13025582" y="740835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238"/>
            <p:cNvSpPr>
              <a:spLocks noEditPoints="1"/>
            </p:cNvSpPr>
            <p:nvPr/>
          </p:nvSpPr>
          <p:spPr bwMode="auto">
            <a:xfrm rot="14400000">
              <a:off x="12250622" y="-59805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239"/>
            <p:cNvSpPr>
              <a:spLocks noEditPoints="1"/>
            </p:cNvSpPr>
            <p:nvPr/>
          </p:nvSpPr>
          <p:spPr bwMode="auto">
            <a:xfrm rot="14400000">
              <a:off x="11862653" y="-127003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240"/>
            <p:cNvSpPr>
              <a:spLocks noEditPoints="1"/>
            </p:cNvSpPr>
            <p:nvPr/>
          </p:nvSpPr>
          <p:spPr bwMode="auto">
            <a:xfrm rot="14400000">
              <a:off x="11090623" y="-260948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241"/>
            <p:cNvSpPr>
              <a:spLocks noEditPoints="1"/>
            </p:cNvSpPr>
            <p:nvPr/>
          </p:nvSpPr>
          <p:spPr bwMode="auto">
            <a:xfrm rot="14400000">
              <a:off x="10702980" y="-3279774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242"/>
            <p:cNvSpPr>
              <a:spLocks noEditPoints="1"/>
            </p:cNvSpPr>
            <p:nvPr/>
          </p:nvSpPr>
          <p:spPr bwMode="auto">
            <a:xfrm rot="14400000">
              <a:off x="9928996" y="-46203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243"/>
            <p:cNvSpPr>
              <a:spLocks noEditPoints="1"/>
            </p:cNvSpPr>
            <p:nvPr/>
          </p:nvSpPr>
          <p:spPr bwMode="auto">
            <a:xfrm rot="14400000">
              <a:off x="9542655" y="-529064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244"/>
            <p:cNvSpPr>
              <a:spLocks noEditPoints="1"/>
            </p:cNvSpPr>
            <p:nvPr/>
          </p:nvSpPr>
          <p:spPr bwMode="auto">
            <a:xfrm rot="14400000">
              <a:off x="8768021" y="-663009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245"/>
            <p:cNvSpPr>
              <a:spLocks noEditPoints="1"/>
            </p:cNvSpPr>
            <p:nvPr/>
          </p:nvSpPr>
          <p:spPr bwMode="auto">
            <a:xfrm rot="14400000">
              <a:off x="8381029" y="-730151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246"/>
            <p:cNvSpPr>
              <a:spLocks noEditPoints="1"/>
            </p:cNvSpPr>
            <p:nvPr/>
          </p:nvSpPr>
          <p:spPr bwMode="auto">
            <a:xfrm rot="14400000">
              <a:off x="13410608" y="8303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247"/>
            <p:cNvSpPr>
              <a:spLocks noEditPoints="1"/>
            </p:cNvSpPr>
            <p:nvPr/>
          </p:nvSpPr>
          <p:spPr bwMode="auto">
            <a:xfrm rot="14400000">
              <a:off x="13022313" y="-58838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248"/>
            <p:cNvSpPr>
              <a:spLocks noEditPoints="1"/>
            </p:cNvSpPr>
            <p:nvPr/>
          </p:nvSpPr>
          <p:spPr bwMode="auto">
            <a:xfrm rot="14400000">
              <a:off x="12247679" y="-192783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2" name="Freeform 249"/>
            <p:cNvSpPr>
              <a:spLocks noEditPoints="1"/>
            </p:cNvSpPr>
            <p:nvPr/>
          </p:nvSpPr>
          <p:spPr bwMode="auto">
            <a:xfrm rot="14400000">
              <a:off x="11860687" y="-2599256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Freeform 250"/>
            <p:cNvSpPr>
              <a:spLocks noEditPoints="1"/>
            </p:cNvSpPr>
            <p:nvPr/>
          </p:nvSpPr>
          <p:spPr bwMode="auto">
            <a:xfrm rot="14400000">
              <a:off x="11087680" y="-393701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251"/>
            <p:cNvSpPr>
              <a:spLocks noEditPoints="1"/>
            </p:cNvSpPr>
            <p:nvPr/>
          </p:nvSpPr>
          <p:spPr bwMode="auto">
            <a:xfrm rot="14400000">
              <a:off x="10699712" y="-460899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252"/>
            <p:cNvSpPr>
              <a:spLocks noEditPoints="1"/>
            </p:cNvSpPr>
            <p:nvPr/>
          </p:nvSpPr>
          <p:spPr bwMode="auto">
            <a:xfrm rot="14400000">
              <a:off x="9928657" y="-594788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253"/>
            <p:cNvSpPr>
              <a:spLocks noEditPoints="1"/>
            </p:cNvSpPr>
            <p:nvPr/>
          </p:nvSpPr>
          <p:spPr bwMode="auto">
            <a:xfrm rot="14400000">
              <a:off x="9539713" y="-661817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254"/>
            <p:cNvSpPr>
              <a:spLocks noEditPoints="1"/>
            </p:cNvSpPr>
            <p:nvPr/>
          </p:nvSpPr>
          <p:spPr bwMode="auto">
            <a:xfrm rot="14400000">
              <a:off x="8765729" y="-7958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255"/>
            <p:cNvSpPr>
              <a:spLocks noEditPoints="1"/>
            </p:cNvSpPr>
            <p:nvPr/>
          </p:nvSpPr>
          <p:spPr bwMode="auto">
            <a:xfrm rot="14400000">
              <a:off x="8379713" y="-8629607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256"/>
            <p:cNvSpPr>
              <a:spLocks noEditPoints="1"/>
            </p:cNvSpPr>
            <p:nvPr/>
          </p:nvSpPr>
          <p:spPr bwMode="auto">
            <a:xfrm rot="14400000">
              <a:off x="14567420" y="743246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257"/>
            <p:cNvSpPr>
              <a:spLocks noEditPoints="1"/>
            </p:cNvSpPr>
            <p:nvPr/>
          </p:nvSpPr>
          <p:spPr bwMode="auto">
            <a:xfrm rot="14400000">
              <a:off x="14182381" y="72957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258"/>
            <p:cNvSpPr>
              <a:spLocks noEditPoints="1"/>
            </p:cNvSpPr>
            <p:nvPr/>
          </p:nvSpPr>
          <p:spPr bwMode="auto">
            <a:xfrm rot="14400000">
              <a:off x="13407421" y="-1265931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259"/>
            <p:cNvSpPr>
              <a:spLocks noEditPoints="1"/>
            </p:cNvSpPr>
            <p:nvPr/>
          </p:nvSpPr>
          <p:spPr bwMode="auto">
            <a:xfrm rot="14400000">
              <a:off x="13019453" y="-19379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260"/>
            <p:cNvSpPr>
              <a:spLocks noEditPoints="1"/>
            </p:cNvSpPr>
            <p:nvPr/>
          </p:nvSpPr>
          <p:spPr bwMode="auto">
            <a:xfrm rot="14400000">
              <a:off x="12247422" y="-327736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261"/>
            <p:cNvSpPr>
              <a:spLocks noEditPoints="1"/>
            </p:cNvSpPr>
            <p:nvPr/>
          </p:nvSpPr>
          <p:spPr bwMode="auto">
            <a:xfrm rot="14400000">
              <a:off x="11859780" y="-3947653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262"/>
            <p:cNvSpPr>
              <a:spLocks noEditPoints="1"/>
            </p:cNvSpPr>
            <p:nvPr/>
          </p:nvSpPr>
          <p:spPr bwMode="auto">
            <a:xfrm rot="14400000">
              <a:off x="11085796" y="-528823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263"/>
            <p:cNvSpPr>
              <a:spLocks noEditPoints="1"/>
            </p:cNvSpPr>
            <p:nvPr/>
          </p:nvSpPr>
          <p:spPr bwMode="auto">
            <a:xfrm rot="14400000">
              <a:off x="10699455" y="-5958521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264"/>
            <p:cNvSpPr>
              <a:spLocks noEditPoints="1"/>
            </p:cNvSpPr>
            <p:nvPr/>
          </p:nvSpPr>
          <p:spPr bwMode="auto">
            <a:xfrm rot="14400000">
              <a:off x="9924820" y="-729797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265"/>
            <p:cNvSpPr>
              <a:spLocks noEditPoints="1"/>
            </p:cNvSpPr>
            <p:nvPr/>
          </p:nvSpPr>
          <p:spPr bwMode="auto">
            <a:xfrm rot="14400000">
              <a:off x="9537828" y="-796939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266"/>
            <p:cNvSpPr>
              <a:spLocks noEditPoints="1"/>
            </p:cNvSpPr>
            <p:nvPr/>
          </p:nvSpPr>
          <p:spPr bwMode="auto">
            <a:xfrm rot="14400000">
              <a:off x="14567407" y="-58484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267"/>
            <p:cNvSpPr>
              <a:spLocks noEditPoints="1"/>
            </p:cNvSpPr>
            <p:nvPr/>
          </p:nvSpPr>
          <p:spPr bwMode="auto">
            <a:xfrm rot="14400000">
              <a:off x="14179113" y="-1256266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268"/>
            <p:cNvSpPr>
              <a:spLocks noEditPoints="1"/>
            </p:cNvSpPr>
            <p:nvPr/>
          </p:nvSpPr>
          <p:spPr bwMode="auto">
            <a:xfrm rot="14400000">
              <a:off x="13404478" y="-259571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Freeform 269"/>
            <p:cNvSpPr>
              <a:spLocks noEditPoints="1"/>
            </p:cNvSpPr>
            <p:nvPr/>
          </p:nvSpPr>
          <p:spPr bwMode="auto">
            <a:xfrm rot="14400000">
              <a:off x="13017487" y="-3267134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270"/>
            <p:cNvSpPr>
              <a:spLocks noEditPoints="1"/>
            </p:cNvSpPr>
            <p:nvPr/>
          </p:nvSpPr>
          <p:spPr bwMode="auto">
            <a:xfrm rot="14400000">
              <a:off x="12244479" y="-460489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271"/>
            <p:cNvSpPr>
              <a:spLocks noEditPoints="1"/>
            </p:cNvSpPr>
            <p:nvPr/>
          </p:nvSpPr>
          <p:spPr bwMode="auto">
            <a:xfrm rot="14400000">
              <a:off x="11856511" y="-5276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272"/>
            <p:cNvSpPr>
              <a:spLocks noEditPoints="1"/>
            </p:cNvSpPr>
            <p:nvPr/>
          </p:nvSpPr>
          <p:spPr bwMode="auto">
            <a:xfrm rot="14400000">
              <a:off x="11085457" y="-6615763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273"/>
            <p:cNvSpPr>
              <a:spLocks noEditPoints="1"/>
            </p:cNvSpPr>
            <p:nvPr/>
          </p:nvSpPr>
          <p:spPr bwMode="auto">
            <a:xfrm rot="14400000">
              <a:off x="10696512" y="-728605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274"/>
            <p:cNvSpPr>
              <a:spLocks noEditPoints="1"/>
            </p:cNvSpPr>
            <p:nvPr/>
          </p:nvSpPr>
          <p:spPr bwMode="auto">
            <a:xfrm rot="14400000">
              <a:off x="9922528" y="-8626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275"/>
            <p:cNvSpPr>
              <a:spLocks noEditPoints="1"/>
            </p:cNvSpPr>
            <p:nvPr/>
          </p:nvSpPr>
          <p:spPr bwMode="auto">
            <a:xfrm rot="14400000">
              <a:off x="9536513" y="-9297485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276"/>
            <p:cNvSpPr>
              <a:spLocks noEditPoints="1"/>
            </p:cNvSpPr>
            <p:nvPr/>
          </p:nvSpPr>
          <p:spPr bwMode="auto">
            <a:xfrm rot="14400000">
              <a:off x="15724219" y="75368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277"/>
            <p:cNvSpPr>
              <a:spLocks noEditPoints="1"/>
            </p:cNvSpPr>
            <p:nvPr/>
          </p:nvSpPr>
          <p:spPr bwMode="auto">
            <a:xfrm rot="14400000">
              <a:off x="15339181" y="-594922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278"/>
            <p:cNvSpPr>
              <a:spLocks noEditPoints="1"/>
            </p:cNvSpPr>
            <p:nvPr/>
          </p:nvSpPr>
          <p:spPr bwMode="auto">
            <a:xfrm rot="14400000">
              <a:off x="14564220" y="-193381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279"/>
            <p:cNvSpPr>
              <a:spLocks noEditPoints="1"/>
            </p:cNvSpPr>
            <p:nvPr/>
          </p:nvSpPr>
          <p:spPr bwMode="auto">
            <a:xfrm rot="14400000">
              <a:off x="14176252" y="-260579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280"/>
            <p:cNvSpPr>
              <a:spLocks noEditPoints="1"/>
            </p:cNvSpPr>
            <p:nvPr/>
          </p:nvSpPr>
          <p:spPr bwMode="auto">
            <a:xfrm rot="14400000">
              <a:off x="13404221" y="-394524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4" name="Freeform 281"/>
            <p:cNvSpPr>
              <a:spLocks noEditPoints="1"/>
            </p:cNvSpPr>
            <p:nvPr/>
          </p:nvSpPr>
          <p:spPr bwMode="auto">
            <a:xfrm rot="14400000">
              <a:off x="13016579" y="-4615531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282"/>
            <p:cNvSpPr>
              <a:spLocks noEditPoints="1"/>
            </p:cNvSpPr>
            <p:nvPr/>
          </p:nvSpPr>
          <p:spPr bwMode="auto">
            <a:xfrm rot="14400000">
              <a:off x="12242595" y="-595611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6" name="Freeform 283"/>
            <p:cNvSpPr>
              <a:spLocks noEditPoints="1"/>
            </p:cNvSpPr>
            <p:nvPr/>
          </p:nvSpPr>
          <p:spPr bwMode="auto">
            <a:xfrm rot="14400000">
              <a:off x="11856254" y="-662640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284"/>
            <p:cNvSpPr>
              <a:spLocks noEditPoints="1"/>
            </p:cNvSpPr>
            <p:nvPr/>
          </p:nvSpPr>
          <p:spPr bwMode="auto">
            <a:xfrm rot="14400000">
              <a:off x="11081619" y="-796585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285"/>
            <p:cNvSpPr>
              <a:spLocks noEditPoints="1"/>
            </p:cNvSpPr>
            <p:nvPr/>
          </p:nvSpPr>
          <p:spPr bwMode="auto">
            <a:xfrm rot="14400000">
              <a:off x="10694628" y="-863726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286"/>
            <p:cNvSpPr>
              <a:spLocks noEditPoints="1"/>
            </p:cNvSpPr>
            <p:nvPr/>
          </p:nvSpPr>
          <p:spPr bwMode="auto">
            <a:xfrm rot="14400000">
              <a:off x="15724206" y="-1252727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287"/>
            <p:cNvSpPr>
              <a:spLocks noEditPoints="1"/>
            </p:cNvSpPr>
            <p:nvPr/>
          </p:nvSpPr>
          <p:spPr bwMode="auto">
            <a:xfrm rot="14400000">
              <a:off x="15335912" y="-192414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288"/>
            <p:cNvSpPr>
              <a:spLocks noEditPoints="1"/>
            </p:cNvSpPr>
            <p:nvPr/>
          </p:nvSpPr>
          <p:spPr bwMode="auto">
            <a:xfrm rot="14400000">
              <a:off x="14561278" y="-3263596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289"/>
            <p:cNvSpPr>
              <a:spLocks noEditPoints="1"/>
            </p:cNvSpPr>
            <p:nvPr/>
          </p:nvSpPr>
          <p:spPr bwMode="auto">
            <a:xfrm rot="14400000">
              <a:off x="14174286" y="-3935012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290"/>
            <p:cNvSpPr>
              <a:spLocks noEditPoints="1"/>
            </p:cNvSpPr>
            <p:nvPr/>
          </p:nvSpPr>
          <p:spPr bwMode="auto">
            <a:xfrm rot="14400000">
              <a:off x="13401278" y="-527277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291"/>
            <p:cNvSpPr>
              <a:spLocks noEditPoints="1"/>
            </p:cNvSpPr>
            <p:nvPr/>
          </p:nvSpPr>
          <p:spPr bwMode="auto">
            <a:xfrm rot="14400000">
              <a:off x="13013310" y="-5944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292"/>
            <p:cNvSpPr>
              <a:spLocks noEditPoints="1"/>
            </p:cNvSpPr>
            <p:nvPr/>
          </p:nvSpPr>
          <p:spPr bwMode="auto">
            <a:xfrm rot="14400000">
              <a:off x="12242256" y="-7283642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293"/>
            <p:cNvSpPr>
              <a:spLocks noEditPoints="1"/>
            </p:cNvSpPr>
            <p:nvPr/>
          </p:nvSpPr>
          <p:spPr bwMode="auto">
            <a:xfrm rot="14400000">
              <a:off x="11853311" y="-795393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294"/>
            <p:cNvSpPr>
              <a:spLocks noEditPoints="1"/>
            </p:cNvSpPr>
            <p:nvPr/>
          </p:nvSpPr>
          <p:spPr bwMode="auto">
            <a:xfrm rot="14400000">
              <a:off x="11079327" y="-929451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295"/>
            <p:cNvSpPr>
              <a:spLocks noEditPoints="1"/>
            </p:cNvSpPr>
            <p:nvPr/>
          </p:nvSpPr>
          <p:spPr bwMode="auto">
            <a:xfrm rot="14400000">
              <a:off x="10693312" y="-996536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296"/>
            <p:cNvSpPr>
              <a:spLocks noEditPoints="1"/>
            </p:cNvSpPr>
            <p:nvPr/>
          </p:nvSpPr>
          <p:spPr bwMode="auto">
            <a:xfrm rot="14400000">
              <a:off x="16881019" y="-592511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297"/>
            <p:cNvSpPr>
              <a:spLocks noEditPoints="1"/>
            </p:cNvSpPr>
            <p:nvPr/>
          </p:nvSpPr>
          <p:spPr bwMode="auto">
            <a:xfrm rot="14400000">
              <a:off x="16495980" y="-126280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298"/>
            <p:cNvSpPr>
              <a:spLocks noEditPoints="1"/>
            </p:cNvSpPr>
            <p:nvPr/>
          </p:nvSpPr>
          <p:spPr bwMode="auto">
            <a:xfrm rot="14400000">
              <a:off x="15721019" y="-260168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299"/>
            <p:cNvSpPr>
              <a:spLocks noEditPoints="1"/>
            </p:cNvSpPr>
            <p:nvPr/>
          </p:nvSpPr>
          <p:spPr bwMode="auto">
            <a:xfrm rot="14400000">
              <a:off x="15333051" y="-327366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300"/>
            <p:cNvSpPr>
              <a:spLocks noEditPoints="1"/>
            </p:cNvSpPr>
            <p:nvPr/>
          </p:nvSpPr>
          <p:spPr bwMode="auto">
            <a:xfrm rot="14400000">
              <a:off x="14561021" y="-461312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301"/>
            <p:cNvSpPr>
              <a:spLocks noEditPoints="1"/>
            </p:cNvSpPr>
            <p:nvPr/>
          </p:nvSpPr>
          <p:spPr bwMode="auto">
            <a:xfrm rot="14400000">
              <a:off x="14173378" y="-528340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302"/>
            <p:cNvSpPr>
              <a:spLocks noEditPoints="1"/>
            </p:cNvSpPr>
            <p:nvPr/>
          </p:nvSpPr>
          <p:spPr bwMode="auto">
            <a:xfrm rot="14400000">
              <a:off x="13399394" y="-6623989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303"/>
            <p:cNvSpPr>
              <a:spLocks noEditPoints="1"/>
            </p:cNvSpPr>
            <p:nvPr/>
          </p:nvSpPr>
          <p:spPr bwMode="auto">
            <a:xfrm rot="14400000">
              <a:off x="13013053" y="-729427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304"/>
            <p:cNvSpPr>
              <a:spLocks noEditPoints="1"/>
            </p:cNvSpPr>
            <p:nvPr/>
          </p:nvSpPr>
          <p:spPr bwMode="auto">
            <a:xfrm rot="14400000">
              <a:off x="12238418" y="-863373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305"/>
            <p:cNvSpPr>
              <a:spLocks noEditPoints="1"/>
            </p:cNvSpPr>
            <p:nvPr/>
          </p:nvSpPr>
          <p:spPr bwMode="auto">
            <a:xfrm rot="14400000">
              <a:off x="11851427" y="-930514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306"/>
            <p:cNvSpPr>
              <a:spLocks noEditPoints="1"/>
            </p:cNvSpPr>
            <p:nvPr/>
          </p:nvSpPr>
          <p:spPr bwMode="auto">
            <a:xfrm rot="14400000">
              <a:off x="16881005" y="-192060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307"/>
            <p:cNvSpPr>
              <a:spLocks noEditPoints="1"/>
            </p:cNvSpPr>
            <p:nvPr/>
          </p:nvSpPr>
          <p:spPr bwMode="auto">
            <a:xfrm rot="14400000">
              <a:off x="16492711" y="-2592023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308"/>
            <p:cNvSpPr>
              <a:spLocks noEditPoints="1"/>
            </p:cNvSpPr>
            <p:nvPr/>
          </p:nvSpPr>
          <p:spPr bwMode="auto">
            <a:xfrm rot="14400000">
              <a:off x="15718077" y="-393147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309"/>
            <p:cNvSpPr>
              <a:spLocks noEditPoints="1"/>
            </p:cNvSpPr>
            <p:nvPr/>
          </p:nvSpPr>
          <p:spPr bwMode="auto">
            <a:xfrm rot="14400000">
              <a:off x="15331085" y="-4602891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310"/>
            <p:cNvSpPr>
              <a:spLocks noEditPoints="1"/>
            </p:cNvSpPr>
            <p:nvPr/>
          </p:nvSpPr>
          <p:spPr bwMode="auto">
            <a:xfrm rot="14400000">
              <a:off x="14558078" y="-594065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311"/>
            <p:cNvSpPr>
              <a:spLocks noEditPoints="1"/>
            </p:cNvSpPr>
            <p:nvPr/>
          </p:nvSpPr>
          <p:spPr bwMode="auto">
            <a:xfrm rot="14400000">
              <a:off x="14170109" y="-6612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312"/>
            <p:cNvSpPr>
              <a:spLocks noEditPoints="1"/>
            </p:cNvSpPr>
            <p:nvPr/>
          </p:nvSpPr>
          <p:spPr bwMode="auto">
            <a:xfrm rot="14400000">
              <a:off x="13399055" y="-795152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313"/>
            <p:cNvSpPr>
              <a:spLocks noEditPoints="1"/>
            </p:cNvSpPr>
            <p:nvPr/>
          </p:nvSpPr>
          <p:spPr bwMode="auto">
            <a:xfrm rot="14400000">
              <a:off x="13010110" y="-8621809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314"/>
            <p:cNvSpPr>
              <a:spLocks noEditPoints="1"/>
            </p:cNvSpPr>
            <p:nvPr/>
          </p:nvSpPr>
          <p:spPr bwMode="auto">
            <a:xfrm rot="14400000">
              <a:off x="12236127" y="-996238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315"/>
            <p:cNvSpPr>
              <a:spLocks noEditPoints="1"/>
            </p:cNvSpPr>
            <p:nvPr/>
          </p:nvSpPr>
          <p:spPr bwMode="auto">
            <a:xfrm rot="14400000">
              <a:off x="11850111" y="-10633242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316"/>
            <p:cNvSpPr>
              <a:spLocks noEditPoints="1"/>
            </p:cNvSpPr>
            <p:nvPr/>
          </p:nvSpPr>
          <p:spPr bwMode="auto">
            <a:xfrm rot="14400000">
              <a:off x="18037818" y="-126038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317"/>
            <p:cNvSpPr>
              <a:spLocks noEditPoints="1"/>
            </p:cNvSpPr>
            <p:nvPr/>
          </p:nvSpPr>
          <p:spPr bwMode="auto">
            <a:xfrm rot="14400000">
              <a:off x="17652779" y="-1930678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318"/>
            <p:cNvSpPr>
              <a:spLocks noEditPoints="1"/>
            </p:cNvSpPr>
            <p:nvPr/>
          </p:nvSpPr>
          <p:spPr bwMode="auto">
            <a:xfrm rot="14400000">
              <a:off x="16877819" y="-326956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319"/>
            <p:cNvSpPr>
              <a:spLocks noEditPoints="1"/>
            </p:cNvSpPr>
            <p:nvPr/>
          </p:nvSpPr>
          <p:spPr bwMode="auto">
            <a:xfrm rot="14400000">
              <a:off x="16489850" y="-3941547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320"/>
            <p:cNvSpPr>
              <a:spLocks noEditPoints="1"/>
            </p:cNvSpPr>
            <p:nvPr/>
          </p:nvSpPr>
          <p:spPr bwMode="auto">
            <a:xfrm rot="14400000">
              <a:off x="15717820" y="-52809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321"/>
            <p:cNvSpPr>
              <a:spLocks noEditPoints="1"/>
            </p:cNvSpPr>
            <p:nvPr/>
          </p:nvSpPr>
          <p:spPr bwMode="auto">
            <a:xfrm rot="14400000">
              <a:off x="15330177" y="-5951288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322"/>
            <p:cNvSpPr>
              <a:spLocks noEditPoints="1"/>
            </p:cNvSpPr>
            <p:nvPr/>
          </p:nvSpPr>
          <p:spPr bwMode="auto">
            <a:xfrm rot="14400000">
              <a:off x="14556193" y="-729186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323"/>
            <p:cNvSpPr>
              <a:spLocks noEditPoints="1"/>
            </p:cNvSpPr>
            <p:nvPr/>
          </p:nvSpPr>
          <p:spPr bwMode="auto">
            <a:xfrm rot="14400000">
              <a:off x="14169853" y="-796215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324"/>
            <p:cNvSpPr>
              <a:spLocks noEditPoints="1"/>
            </p:cNvSpPr>
            <p:nvPr/>
          </p:nvSpPr>
          <p:spPr bwMode="auto">
            <a:xfrm rot="14400000">
              <a:off x="13395218" y="-930160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325"/>
            <p:cNvSpPr>
              <a:spLocks noEditPoints="1"/>
            </p:cNvSpPr>
            <p:nvPr/>
          </p:nvSpPr>
          <p:spPr bwMode="auto">
            <a:xfrm rot="14400000">
              <a:off x="13008226" y="-997302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479779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1333500"/>
            <a:ext cx="8591550" cy="55245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352849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781550" y="0"/>
            <a:ext cx="7410450" cy="6858000"/>
          </a:xfrm>
        </p:spPr>
        <p:txBody>
          <a:bodyPr/>
          <a:lstStyle/>
          <a:p>
            <a:endParaRPr lang="id-ID"/>
          </a:p>
        </p:txBody>
      </p:sp>
      <p:grpSp>
        <p:nvGrpSpPr>
          <p:cNvPr id="8" name="Group 7"/>
          <p:cNvGrpSpPr/>
          <p:nvPr userDrawn="1"/>
        </p:nvGrpSpPr>
        <p:grpSpPr>
          <a:xfrm rot="5400000">
            <a:off x="-4762288" y="-12770924"/>
            <a:ext cx="16077776" cy="16322072"/>
            <a:chOff x="2727789" y="-10719254"/>
            <a:chExt cx="16077776" cy="16322072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 rot="14400000">
              <a:off x="8437935" y="281169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 rot="14400000">
              <a:off x="7276328" y="21472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 rot="14400000">
              <a:off x="8439892" y="147412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 rot="14400000">
              <a:off x="9603456" y="80364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 rot="14400000">
              <a:off x="10767021" y="13055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 rot="14400000">
              <a:off x="11930585" y="-53992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 rot="14400000">
              <a:off x="13094149" y="-121301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 rot="14400000">
              <a:off x="14257713" y="-18834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 rot="14400000">
              <a:off x="15421277" y="-255658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 rot="14400000">
              <a:off x="9601499" y="214121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 rot="14400000">
              <a:off x="10765064" y="14681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 rot="14400000">
              <a:off x="11928628" y="79764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 rot="14400000">
              <a:off x="13092192" y="1245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 rot="14400000">
              <a:off x="14255756" y="-545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 rot="14400000">
              <a:off x="15419320" y="-12190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 rot="14400000">
              <a:off x="16582885" y="-18894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 rot="14400000">
              <a:off x="7274681" y="7968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2"/>
            <p:cNvSpPr>
              <a:spLocks/>
            </p:cNvSpPr>
            <p:nvPr/>
          </p:nvSpPr>
          <p:spPr bwMode="auto">
            <a:xfrm rot="14400000">
              <a:off x="6113074" y="1323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 rot="14400000">
              <a:off x="7276638" y="-54069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 rot="14400000">
              <a:off x="8440202" y="-121117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 rot="14400000">
              <a:off x="9603767" y="-188426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 rot="14400000">
              <a:off x="10767330" y="-255474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 rot="14400000">
              <a:off x="11930895" y="-322782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 rot="14400000">
              <a:off x="13094459" y="-38983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 rot="14400000">
              <a:off x="14258023" y="-457139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 rot="14400000">
              <a:off x="8438245" y="12640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 rot="14400000">
              <a:off x="9601810" y="-5466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2"/>
            <p:cNvSpPr>
              <a:spLocks/>
            </p:cNvSpPr>
            <p:nvPr/>
          </p:nvSpPr>
          <p:spPr bwMode="auto">
            <a:xfrm rot="14400000">
              <a:off x="10765374" y="-121716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3"/>
            <p:cNvSpPr>
              <a:spLocks/>
            </p:cNvSpPr>
            <p:nvPr/>
          </p:nvSpPr>
          <p:spPr bwMode="auto">
            <a:xfrm rot="14400000">
              <a:off x="11928938" y="-189025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 rot="14400000">
              <a:off x="13092502" y="-25607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35"/>
            <p:cNvSpPr>
              <a:spLocks/>
            </p:cNvSpPr>
            <p:nvPr/>
          </p:nvSpPr>
          <p:spPr bwMode="auto">
            <a:xfrm rot="14400000">
              <a:off x="14256066" y="-323382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36"/>
            <p:cNvSpPr>
              <a:spLocks/>
            </p:cNvSpPr>
            <p:nvPr/>
          </p:nvSpPr>
          <p:spPr bwMode="auto">
            <a:xfrm rot="14400000">
              <a:off x="15419631" y="-39043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37"/>
            <p:cNvSpPr>
              <a:spLocks/>
            </p:cNvSpPr>
            <p:nvPr/>
          </p:nvSpPr>
          <p:spPr bwMode="auto">
            <a:xfrm rot="14400000">
              <a:off x="6111752" y="-1218495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38"/>
            <p:cNvSpPr>
              <a:spLocks/>
            </p:cNvSpPr>
            <p:nvPr/>
          </p:nvSpPr>
          <p:spPr bwMode="auto">
            <a:xfrm rot="14400000">
              <a:off x="4949820" y="-18824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39"/>
            <p:cNvSpPr>
              <a:spLocks/>
            </p:cNvSpPr>
            <p:nvPr/>
          </p:nvSpPr>
          <p:spPr bwMode="auto">
            <a:xfrm rot="14400000">
              <a:off x="6113384" y="-25555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0"/>
            <p:cNvSpPr>
              <a:spLocks/>
            </p:cNvSpPr>
            <p:nvPr/>
          </p:nvSpPr>
          <p:spPr bwMode="auto">
            <a:xfrm rot="14400000">
              <a:off x="7276948" y="-32259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1"/>
            <p:cNvSpPr>
              <a:spLocks/>
            </p:cNvSpPr>
            <p:nvPr/>
          </p:nvSpPr>
          <p:spPr bwMode="auto">
            <a:xfrm rot="14400000">
              <a:off x="8440513" y="-389907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42"/>
            <p:cNvSpPr>
              <a:spLocks/>
            </p:cNvSpPr>
            <p:nvPr/>
          </p:nvSpPr>
          <p:spPr bwMode="auto">
            <a:xfrm rot="14400000">
              <a:off x="9604077" y="-456955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43"/>
            <p:cNvSpPr>
              <a:spLocks/>
            </p:cNvSpPr>
            <p:nvPr/>
          </p:nvSpPr>
          <p:spPr bwMode="auto">
            <a:xfrm rot="14400000">
              <a:off x="10767641" y="-524264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44"/>
            <p:cNvSpPr>
              <a:spLocks/>
            </p:cNvSpPr>
            <p:nvPr/>
          </p:nvSpPr>
          <p:spPr bwMode="auto">
            <a:xfrm rot="14400000">
              <a:off x="11931205" y="-591312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45"/>
            <p:cNvSpPr>
              <a:spLocks/>
            </p:cNvSpPr>
            <p:nvPr/>
          </p:nvSpPr>
          <p:spPr bwMode="auto">
            <a:xfrm rot="14400000">
              <a:off x="13094770" y="-658621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46"/>
            <p:cNvSpPr>
              <a:spLocks/>
            </p:cNvSpPr>
            <p:nvPr/>
          </p:nvSpPr>
          <p:spPr bwMode="auto">
            <a:xfrm rot="14400000">
              <a:off x="7275316" y="-1888977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47"/>
            <p:cNvSpPr>
              <a:spLocks/>
            </p:cNvSpPr>
            <p:nvPr/>
          </p:nvSpPr>
          <p:spPr bwMode="auto">
            <a:xfrm rot="14400000">
              <a:off x="8438881" y="-2562063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48"/>
            <p:cNvSpPr>
              <a:spLocks/>
            </p:cNvSpPr>
            <p:nvPr/>
          </p:nvSpPr>
          <p:spPr bwMode="auto">
            <a:xfrm rot="14400000">
              <a:off x="9602445" y="-3232545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49"/>
            <p:cNvSpPr>
              <a:spLocks/>
            </p:cNvSpPr>
            <p:nvPr/>
          </p:nvSpPr>
          <p:spPr bwMode="auto">
            <a:xfrm rot="14400000">
              <a:off x="10766009" y="-3905631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50"/>
            <p:cNvSpPr>
              <a:spLocks/>
            </p:cNvSpPr>
            <p:nvPr/>
          </p:nvSpPr>
          <p:spPr bwMode="auto">
            <a:xfrm rot="14400000">
              <a:off x="11929574" y="-45761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51"/>
            <p:cNvSpPr>
              <a:spLocks/>
            </p:cNvSpPr>
            <p:nvPr/>
          </p:nvSpPr>
          <p:spPr bwMode="auto">
            <a:xfrm rot="14400000">
              <a:off x="13093138" y="-52491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52"/>
            <p:cNvSpPr>
              <a:spLocks/>
            </p:cNvSpPr>
            <p:nvPr/>
          </p:nvSpPr>
          <p:spPr bwMode="auto">
            <a:xfrm rot="14400000">
              <a:off x="14256702" y="-5919682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53"/>
            <p:cNvSpPr>
              <a:spLocks/>
            </p:cNvSpPr>
            <p:nvPr/>
          </p:nvSpPr>
          <p:spPr bwMode="auto">
            <a:xfrm rot="14400000">
              <a:off x="4948498" y="-323331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54"/>
            <p:cNvSpPr>
              <a:spLocks/>
            </p:cNvSpPr>
            <p:nvPr/>
          </p:nvSpPr>
          <p:spPr bwMode="auto">
            <a:xfrm rot="14400000">
              <a:off x="3786566" y="-38972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5"/>
            <p:cNvSpPr>
              <a:spLocks/>
            </p:cNvSpPr>
            <p:nvPr/>
          </p:nvSpPr>
          <p:spPr bwMode="auto">
            <a:xfrm rot="14400000">
              <a:off x="4950130" y="-457032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56"/>
            <p:cNvSpPr>
              <a:spLocks/>
            </p:cNvSpPr>
            <p:nvPr/>
          </p:nvSpPr>
          <p:spPr bwMode="auto">
            <a:xfrm rot="14400000">
              <a:off x="6113694" y="-52408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57"/>
            <p:cNvSpPr>
              <a:spLocks/>
            </p:cNvSpPr>
            <p:nvPr/>
          </p:nvSpPr>
          <p:spPr bwMode="auto">
            <a:xfrm rot="14400000">
              <a:off x="7277259" y="-591388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58"/>
            <p:cNvSpPr>
              <a:spLocks/>
            </p:cNvSpPr>
            <p:nvPr/>
          </p:nvSpPr>
          <p:spPr bwMode="auto">
            <a:xfrm rot="14400000">
              <a:off x="8440823" y="-658437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59"/>
            <p:cNvSpPr>
              <a:spLocks/>
            </p:cNvSpPr>
            <p:nvPr/>
          </p:nvSpPr>
          <p:spPr bwMode="auto">
            <a:xfrm rot="14400000">
              <a:off x="9604387" y="-7257457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60"/>
            <p:cNvSpPr>
              <a:spLocks/>
            </p:cNvSpPr>
            <p:nvPr/>
          </p:nvSpPr>
          <p:spPr bwMode="auto">
            <a:xfrm rot="14400000">
              <a:off x="10767951" y="-792793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61"/>
            <p:cNvSpPr>
              <a:spLocks/>
            </p:cNvSpPr>
            <p:nvPr/>
          </p:nvSpPr>
          <p:spPr bwMode="auto">
            <a:xfrm rot="14400000">
              <a:off x="11931516" y="-860102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62"/>
            <p:cNvSpPr>
              <a:spLocks/>
            </p:cNvSpPr>
            <p:nvPr/>
          </p:nvSpPr>
          <p:spPr bwMode="auto">
            <a:xfrm rot="14400000">
              <a:off x="6112062" y="-390379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63"/>
            <p:cNvSpPr>
              <a:spLocks/>
            </p:cNvSpPr>
            <p:nvPr/>
          </p:nvSpPr>
          <p:spPr bwMode="auto">
            <a:xfrm rot="14400000">
              <a:off x="7275627" y="-457687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64"/>
            <p:cNvSpPr>
              <a:spLocks/>
            </p:cNvSpPr>
            <p:nvPr/>
          </p:nvSpPr>
          <p:spPr bwMode="auto">
            <a:xfrm rot="14400000">
              <a:off x="8439191" y="-524736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65"/>
            <p:cNvSpPr>
              <a:spLocks/>
            </p:cNvSpPr>
            <p:nvPr/>
          </p:nvSpPr>
          <p:spPr bwMode="auto">
            <a:xfrm rot="14400000">
              <a:off x="9602755" y="-592044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66"/>
            <p:cNvSpPr>
              <a:spLocks/>
            </p:cNvSpPr>
            <p:nvPr/>
          </p:nvSpPr>
          <p:spPr bwMode="auto">
            <a:xfrm rot="14400000">
              <a:off x="10766320" y="-659092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67"/>
            <p:cNvSpPr>
              <a:spLocks/>
            </p:cNvSpPr>
            <p:nvPr/>
          </p:nvSpPr>
          <p:spPr bwMode="auto">
            <a:xfrm rot="14400000">
              <a:off x="11929884" y="-726401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68"/>
            <p:cNvSpPr>
              <a:spLocks/>
            </p:cNvSpPr>
            <p:nvPr/>
          </p:nvSpPr>
          <p:spPr bwMode="auto">
            <a:xfrm rot="14400000">
              <a:off x="13093448" y="-79344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69"/>
            <p:cNvSpPr>
              <a:spLocks/>
            </p:cNvSpPr>
            <p:nvPr/>
          </p:nvSpPr>
          <p:spPr bwMode="auto">
            <a:xfrm rot="14400000">
              <a:off x="3785245" y="-524812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70"/>
            <p:cNvSpPr>
              <a:spLocks/>
            </p:cNvSpPr>
            <p:nvPr/>
          </p:nvSpPr>
          <p:spPr bwMode="auto">
            <a:xfrm rot="14400000">
              <a:off x="2623637" y="-59126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71"/>
            <p:cNvSpPr>
              <a:spLocks/>
            </p:cNvSpPr>
            <p:nvPr/>
          </p:nvSpPr>
          <p:spPr bwMode="auto">
            <a:xfrm rot="14400000">
              <a:off x="3787201" y="-65856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72"/>
            <p:cNvSpPr>
              <a:spLocks/>
            </p:cNvSpPr>
            <p:nvPr/>
          </p:nvSpPr>
          <p:spPr bwMode="auto">
            <a:xfrm rot="14400000">
              <a:off x="4950766" y="-7256181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73"/>
            <p:cNvSpPr>
              <a:spLocks/>
            </p:cNvSpPr>
            <p:nvPr/>
          </p:nvSpPr>
          <p:spPr bwMode="auto">
            <a:xfrm rot="14400000">
              <a:off x="6114330" y="-7929268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74"/>
            <p:cNvSpPr>
              <a:spLocks/>
            </p:cNvSpPr>
            <p:nvPr/>
          </p:nvSpPr>
          <p:spPr bwMode="auto">
            <a:xfrm rot="14400000">
              <a:off x="7277894" y="-8599750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75"/>
            <p:cNvSpPr>
              <a:spLocks/>
            </p:cNvSpPr>
            <p:nvPr/>
          </p:nvSpPr>
          <p:spPr bwMode="auto">
            <a:xfrm rot="14400000">
              <a:off x="8441459" y="-9272836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76"/>
            <p:cNvSpPr>
              <a:spLocks/>
            </p:cNvSpPr>
            <p:nvPr/>
          </p:nvSpPr>
          <p:spPr bwMode="auto">
            <a:xfrm rot="14400000">
              <a:off x="9605022" y="-9943318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77"/>
            <p:cNvSpPr>
              <a:spLocks/>
            </p:cNvSpPr>
            <p:nvPr/>
          </p:nvSpPr>
          <p:spPr bwMode="auto">
            <a:xfrm rot="14400000">
              <a:off x="10768587" y="-10616404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78"/>
            <p:cNvSpPr>
              <a:spLocks/>
            </p:cNvSpPr>
            <p:nvPr/>
          </p:nvSpPr>
          <p:spPr bwMode="auto">
            <a:xfrm rot="14400000">
              <a:off x="4948809" y="-59186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79"/>
            <p:cNvSpPr>
              <a:spLocks/>
            </p:cNvSpPr>
            <p:nvPr/>
          </p:nvSpPr>
          <p:spPr bwMode="auto">
            <a:xfrm rot="14400000">
              <a:off x="6112373" y="-65916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80"/>
            <p:cNvSpPr>
              <a:spLocks/>
            </p:cNvSpPr>
            <p:nvPr/>
          </p:nvSpPr>
          <p:spPr bwMode="auto">
            <a:xfrm rot="14400000">
              <a:off x="7275938" y="-726217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81"/>
            <p:cNvSpPr>
              <a:spLocks/>
            </p:cNvSpPr>
            <p:nvPr/>
          </p:nvSpPr>
          <p:spPr bwMode="auto">
            <a:xfrm rot="14400000">
              <a:off x="8439502" y="-793526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82"/>
            <p:cNvSpPr>
              <a:spLocks/>
            </p:cNvSpPr>
            <p:nvPr/>
          </p:nvSpPr>
          <p:spPr bwMode="auto">
            <a:xfrm rot="14400000">
              <a:off x="9603066" y="-860574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83"/>
            <p:cNvSpPr>
              <a:spLocks/>
            </p:cNvSpPr>
            <p:nvPr/>
          </p:nvSpPr>
          <p:spPr bwMode="auto">
            <a:xfrm rot="14400000">
              <a:off x="10766630" y="-927882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84"/>
            <p:cNvSpPr>
              <a:spLocks/>
            </p:cNvSpPr>
            <p:nvPr/>
          </p:nvSpPr>
          <p:spPr bwMode="auto">
            <a:xfrm rot="14400000">
              <a:off x="11930194" y="-994931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5"/>
            <p:cNvSpPr>
              <a:spLocks/>
            </p:cNvSpPr>
            <p:nvPr/>
          </p:nvSpPr>
          <p:spPr bwMode="auto">
            <a:xfrm rot="14400000">
              <a:off x="9214197" y="415509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86"/>
            <p:cNvSpPr>
              <a:spLocks/>
            </p:cNvSpPr>
            <p:nvPr/>
          </p:nvSpPr>
          <p:spPr bwMode="auto">
            <a:xfrm rot="14400000">
              <a:off x="8052590" y="349060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87"/>
            <p:cNvSpPr>
              <a:spLocks/>
            </p:cNvSpPr>
            <p:nvPr/>
          </p:nvSpPr>
          <p:spPr bwMode="auto">
            <a:xfrm rot="14400000">
              <a:off x="9216154" y="28175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88"/>
            <p:cNvSpPr>
              <a:spLocks/>
            </p:cNvSpPr>
            <p:nvPr/>
          </p:nvSpPr>
          <p:spPr bwMode="auto">
            <a:xfrm rot="14400000">
              <a:off x="10379718" y="214704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89"/>
            <p:cNvSpPr>
              <a:spLocks/>
            </p:cNvSpPr>
            <p:nvPr/>
          </p:nvSpPr>
          <p:spPr bwMode="auto">
            <a:xfrm rot="14400000">
              <a:off x="11543283" y="147395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90"/>
            <p:cNvSpPr>
              <a:spLocks/>
            </p:cNvSpPr>
            <p:nvPr/>
          </p:nvSpPr>
          <p:spPr bwMode="auto">
            <a:xfrm rot="14400000">
              <a:off x="12706846" y="80347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91"/>
            <p:cNvSpPr>
              <a:spLocks/>
            </p:cNvSpPr>
            <p:nvPr/>
          </p:nvSpPr>
          <p:spPr bwMode="auto">
            <a:xfrm rot="14400000">
              <a:off x="13870411" y="13038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92"/>
            <p:cNvSpPr>
              <a:spLocks/>
            </p:cNvSpPr>
            <p:nvPr/>
          </p:nvSpPr>
          <p:spPr bwMode="auto">
            <a:xfrm rot="14400000">
              <a:off x="15033975" y="-5400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93"/>
            <p:cNvSpPr>
              <a:spLocks/>
            </p:cNvSpPr>
            <p:nvPr/>
          </p:nvSpPr>
          <p:spPr bwMode="auto">
            <a:xfrm rot="14400000">
              <a:off x="16197539" y="-121318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94"/>
            <p:cNvSpPr>
              <a:spLocks/>
            </p:cNvSpPr>
            <p:nvPr/>
          </p:nvSpPr>
          <p:spPr bwMode="auto">
            <a:xfrm rot="14400000">
              <a:off x="10377761" y="348461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95"/>
            <p:cNvSpPr>
              <a:spLocks/>
            </p:cNvSpPr>
            <p:nvPr/>
          </p:nvSpPr>
          <p:spPr bwMode="auto">
            <a:xfrm rot="14400000">
              <a:off x="11541325" y="281152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96"/>
            <p:cNvSpPr>
              <a:spLocks/>
            </p:cNvSpPr>
            <p:nvPr/>
          </p:nvSpPr>
          <p:spPr bwMode="auto">
            <a:xfrm rot="14400000">
              <a:off x="12704890" y="214104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97"/>
            <p:cNvSpPr>
              <a:spLocks/>
            </p:cNvSpPr>
            <p:nvPr/>
          </p:nvSpPr>
          <p:spPr bwMode="auto">
            <a:xfrm rot="14400000">
              <a:off x="13868453" y="146796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98"/>
            <p:cNvSpPr>
              <a:spLocks/>
            </p:cNvSpPr>
            <p:nvPr/>
          </p:nvSpPr>
          <p:spPr bwMode="auto">
            <a:xfrm rot="14400000">
              <a:off x="15032018" y="79747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99"/>
            <p:cNvSpPr>
              <a:spLocks/>
            </p:cNvSpPr>
            <p:nvPr/>
          </p:nvSpPr>
          <p:spPr bwMode="auto">
            <a:xfrm rot="14400000">
              <a:off x="16195582" y="1243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0"/>
            <p:cNvSpPr>
              <a:spLocks/>
            </p:cNvSpPr>
            <p:nvPr/>
          </p:nvSpPr>
          <p:spPr bwMode="auto">
            <a:xfrm rot="14400000">
              <a:off x="17359146" y="-54609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01"/>
            <p:cNvSpPr>
              <a:spLocks/>
            </p:cNvSpPr>
            <p:nvPr/>
          </p:nvSpPr>
          <p:spPr bwMode="auto">
            <a:xfrm rot="14400000">
              <a:off x="8050943" y="214028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02"/>
            <p:cNvSpPr>
              <a:spLocks/>
            </p:cNvSpPr>
            <p:nvPr/>
          </p:nvSpPr>
          <p:spPr bwMode="auto">
            <a:xfrm rot="14400000">
              <a:off x="6889336" y="147579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103"/>
            <p:cNvSpPr>
              <a:spLocks/>
            </p:cNvSpPr>
            <p:nvPr/>
          </p:nvSpPr>
          <p:spPr bwMode="auto">
            <a:xfrm rot="14400000">
              <a:off x="8052899" y="80270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104"/>
            <p:cNvSpPr>
              <a:spLocks/>
            </p:cNvSpPr>
            <p:nvPr/>
          </p:nvSpPr>
          <p:spPr bwMode="auto">
            <a:xfrm rot="14400000">
              <a:off x="9216464" y="13222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105"/>
            <p:cNvSpPr>
              <a:spLocks/>
            </p:cNvSpPr>
            <p:nvPr/>
          </p:nvSpPr>
          <p:spPr bwMode="auto">
            <a:xfrm rot="14400000">
              <a:off x="10380029" y="-54086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06"/>
            <p:cNvSpPr>
              <a:spLocks/>
            </p:cNvSpPr>
            <p:nvPr/>
          </p:nvSpPr>
          <p:spPr bwMode="auto">
            <a:xfrm rot="14400000">
              <a:off x="11543592" y="-121134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07"/>
            <p:cNvSpPr>
              <a:spLocks/>
            </p:cNvSpPr>
            <p:nvPr/>
          </p:nvSpPr>
          <p:spPr bwMode="auto">
            <a:xfrm rot="14400000">
              <a:off x="12707157" y="-188443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08"/>
            <p:cNvSpPr>
              <a:spLocks/>
            </p:cNvSpPr>
            <p:nvPr/>
          </p:nvSpPr>
          <p:spPr bwMode="auto">
            <a:xfrm rot="14400000">
              <a:off x="13870721" y="-255491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09"/>
            <p:cNvSpPr>
              <a:spLocks/>
            </p:cNvSpPr>
            <p:nvPr/>
          </p:nvSpPr>
          <p:spPr bwMode="auto">
            <a:xfrm rot="14400000">
              <a:off x="15034285" y="-322799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10"/>
            <p:cNvSpPr>
              <a:spLocks/>
            </p:cNvSpPr>
            <p:nvPr/>
          </p:nvSpPr>
          <p:spPr bwMode="auto">
            <a:xfrm rot="14400000">
              <a:off x="9214506" y="146979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11"/>
            <p:cNvSpPr>
              <a:spLocks/>
            </p:cNvSpPr>
            <p:nvPr/>
          </p:nvSpPr>
          <p:spPr bwMode="auto">
            <a:xfrm rot="14400000">
              <a:off x="10378071" y="7967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12"/>
            <p:cNvSpPr>
              <a:spLocks/>
            </p:cNvSpPr>
            <p:nvPr/>
          </p:nvSpPr>
          <p:spPr bwMode="auto">
            <a:xfrm rot="14400000">
              <a:off x="11541636" y="12623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13"/>
            <p:cNvSpPr>
              <a:spLocks/>
            </p:cNvSpPr>
            <p:nvPr/>
          </p:nvSpPr>
          <p:spPr bwMode="auto">
            <a:xfrm rot="14400000">
              <a:off x="12705199" y="-54685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14"/>
            <p:cNvSpPr>
              <a:spLocks/>
            </p:cNvSpPr>
            <p:nvPr/>
          </p:nvSpPr>
          <p:spPr bwMode="auto">
            <a:xfrm rot="14400000">
              <a:off x="13868764" y="-121733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15"/>
            <p:cNvSpPr>
              <a:spLocks/>
            </p:cNvSpPr>
            <p:nvPr/>
          </p:nvSpPr>
          <p:spPr bwMode="auto">
            <a:xfrm rot="14400000">
              <a:off x="15032328" y="-189042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16"/>
            <p:cNvSpPr>
              <a:spLocks/>
            </p:cNvSpPr>
            <p:nvPr/>
          </p:nvSpPr>
          <p:spPr bwMode="auto">
            <a:xfrm rot="14400000">
              <a:off x="16195892" y="-25609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17"/>
            <p:cNvSpPr>
              <a:spLocks/>
            </p:cNvSpPr>
            <p:nvPr/>
          </p:nvSpPr>
          <p:spPr bwMode="auto">
            <a:xfrm rot="14400000">
              <a:off x="6886713" y="12490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18"/>
            <p:cNvSpPr>
              <a:spLocks/>
            </p:cNvSpPr>
            <p:nvPr/>
          </p:nvSpPr>
          <p:spPr bwMode="auto">
            <a:xfrm rot="14400000">
              <a:off x="5726082" y="-53902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19"/>
            <p:cNvSpPr>
              <a:spLocks/>
            </p:cNvSpPr>
            <p:nvPr/>
          </p:nvSpPr>
          <p:spPr bwMode="auto">
            <a:xfrm rot="14400000">
              <a:off x="6889645" y="-121210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0"/>
            <p:cNvSpPr>
              <a:spLocks/>
            </p:cNvSpPr>
            <p:nvPr/>
          </p:nvSpPr>
          <p:spPr bwMode="auto">
            <a:xfrm rot="14400000">
              <a:off x="8053210" y="-188259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1"/>
            <p:cNvSpPr>
              <a:spLocks/>
            </p:cNvSpPr>
            <p:nvPr/>
          </p:nvSpPr>
          <p:spPr bwMode="auto">
            <a:xfrm rot="14400000">
              <a:off x="9216775" y="-255567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2"/>
            <p:cNvSpPr>
              <a:spLocks/>
            </p:cNvSpPr>
            <p:nvPr/>
          </p:nvSpPr>
          <p:spPr bwMode="auto">
            <a:xfrm rot="14400000">
              <a:off x="10380338" y="-322615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23"/>
            <p:cNvSpPr>
              <a:spLocks/>
            </p:cNvSpPr>
            <p:nvPr/>
          </p:nvSpPr>
          <p:spPr bwMode="auto">
            <a:xfrm rot="14400000">
              <a:off x="11543903" y="-389924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24"/>
            <p:cNvSpPr>
              <a:spLocks/>
            </p:cNvSpPr>
            <p:nvPr/>
          </p:nvSpPr>
          <p:spPr bwMode="auto">
            <a:xfrm rot="14400000">
              <a:off x="12707467" y="-456972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25"/>
            <p:cNvSpPr>
              <a:spLocks/>
            </p:cNvSpPr>
            <p:nvPr/>
          </p:nvSpPr>
          <p:spPr bwMode="auto">
            <a:xfrm rot="14400000">
              <a:off x="13871031" y="-52428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26"/>
            <p:cNvSpPr>
              <a:spLocks/>
            </p:cNvSpPr>
            <p:nvPr/>
          </p:nvSpPr>
          <p:spPr bwMode="auto">
            <a:xfrm rot="14400000">
              <a:off x="8050277" y="-54557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27"/>
            <p:cNvSpPr>
              <a:spLocks/>
            </p:cNvSpPr>
            <p:nvPr/>
          </p:nvSpPr>
          <p:spPr bwMode="auto">
            <a:xfrm rot="14400000">
              <a:off x="9213841" y="-121866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28"/>
            <p:cNvSpPr>
              <a:spLocks/>
            </p:cNvSpPr>
            <p:nvPr/>
          </p:nvSpPr>
          <p:spPr bwMode="auto">
            <a:xfrm rot="14400000">
              <a:off x="10377406" y="-188914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29"/>
            <p:cNvSpPr>
              <a:spLocks/>
            </p:cNvSpPr>
            <p:nvPr/>
          </p:nvSpPr>
          <p:spPr bwMode="auto">
            <a:xfrm rot="14400000">
              <a:off x="11540970" y="-256223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0"/>
            <p:cNvSpPr>
              <a:spLocks/>
            </p:cNvSpPr>
            <p:nvPr/>
          </p:nvSpPr>
          <p:spPr bwMode="auto">
            <a:xfrm rot="14400000">
              <a:off x="12704534" y="-32327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31"/>
            <p:cNvSpPr>
              <a:spLocks/>
            </p:cNvSpPr>
            <p:nvPr/>
          </p:nvSpPr>
          <p:spPr bwMode="auto">
            <a:xfrm rot="14400000">
              <a:off x="13868098" y="-39058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2"/>
            <p:cNvSpPr>
              <a:spLocks/>
            </p:cNvSpPr>
            <p:nvPr/>
          </p:nvSpPr>
          <p:spPr bwMode="auto">
            <a:xfrm rot="14400000">
              <a:off x="15031663" y="-45762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33"/>
            <p:cNvSpPr>
              <a:spLocks/>
            </p:cNvSpPr>
            <p:nvPr/>
          </p:nvSpPr>
          <p:spPr bwMode="auto">
            <a:xfrm rot="14400000">
              <a:off x="5723459" y="-188991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34"/>
            <p:cNvSpPr>
              <a:spLocks/>
            </p:cNvSpPr>
            <p:nvPr/>
          </p:nvSpPr>
          <p:spPr bwMode="auto">
            <a:xfrm rot="14400000">
              <a:off x="4562828" y="-255383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35"/>
            <p:cNvSpPr>
              <a:spLocks/>
            </p:cNvSpPr>
            <p:nvPr/>
          </p:nvSpPr>
          <p:spPr bwMode="auto">
            <a:xfrm rot="14400000">
              <a:off x="5726392" y="-32269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36"/>
            <p:cNvSpPr>
              <a:spLocks/>
            </p:cNvSpPr>
            <p:nvPr/>
          </p:nvSpPr>
          <p:spPr bwMode="auto">
            <a:xfrm rot="14400000">
              <a:off x="6889956" y="-389740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37"/>
            <p:cNvSpPr>
              <a:spLocks/>
            </p:cNvSpPr>
            <p:nvPr/>
          </p:nvSpPr>
          <p:spPr bwMode="auto">
            <a:xfrm rot="14400000">
              <a:off x="8053521" y="-457049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38"/>
            <p:cNvSpPr>
              <a:spLocks/>
            </p:cNvSpPr>
            <p:nvPr/>
          </p:nvSpPr>
          <p:spPr bwMode="auto">
            <a:xfrm rot="14400000">
              <a:off x="9217085" y="-524097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39"/>
            <p:cNvSpPr>
              <a:spLocks/>
            </p:cNvSpPr>
            <p:nvPr/>
          </p:nvSpPr>
          <p:spPr bwMode="auto">
            <a:xfrm rot="14400000">
              <a:off x="10380649" y="-591405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0"/>
            <p:cNvSpPr>
              <a:spLocks/>
            </p:cNvSpPr>
            <p:nvPr/>
          </p:nvSpPr>
          <p:spPr bwMode="auto">
            <a:xfrm rot="14400000">
              <a:off x="11544213" y="-658454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1"/>
            <p:cNvSpPr>
              <a:spLocks/>
            </p:cNvSpPr>
            <p:nvPr/>
          </p:nvSpPr>
          <p:spPr bwMode="auto">
            <a:xfrm rot="14400000">
              <a:off x="12707778" y="-725762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2"/>
            <p:cNvSpPr>
              <a:spLocks/>
            </p:cNvSpPr>
            <p:nvPr/>
          </p:nvSpPr>
          <p:spPr bwMode="auto">
            <a:xfrm rot="14400000">
              <a:off x="6887023" y="-256039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43"/>
            <p:cNvSpPr>
              <a:spLocks/>
            </p:cNvSpPr>
            <p:nvPr/>
          </p:nvSpPr>
          <p:spPr bwMode="auto">
            <a:xfrm rot="14400000">
              <a:off x="8050587" y="-323348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44"/>
            <p:cNvSpPr>
              <a:spLocks/>
            </p:cNvSpPr>
            <p:nvPr/>
          </p:nvSpPr>
          <p:spPr bwMode="auto">
            <a:xfrm rot="14400000">
              <a:off x="9214152" y="-390396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45"/>
            <p:cNvSpPr>
              <a:spLocks/>
            </p:cNvSpPr>
            <p:nvPr/>
          </p:nvSpPr>
          <p:spPr bwMode="auto">
            <a:xfrm rot="14400000">
              <a:off x="10377716" y="-457704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146"/>
            <p:cNvSpPr>
              <a:spLocks/>
            </p:cNvSpPr>
            <p:nvPr/>
          </p:nvSpPr>
          <p:spPr bwMode="auto">
            <a:xfrm rot="14400000">
              <a:off x="11541280" y="-524753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147"/>
            <p:cNvSpPr>
              <a:spLocks/>
            </p:cNvSpPr>
            <p:nvPr/>
          </p:nvSpPr>
          <p:spPr bwMode="auto">
            <a:xfrm rot="14400000">
              <a:off x="12704844" y="-592061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148"/>
            <p:cNvSpPr>
              <a:spLocks/>
            </p:cNvSpPr>
            <p:nvPr/>
          </p:nvSpPr>
          <p:spPr bwMode="auto">
            <a:xfrm rot="14400000">
              <a:off x="13868408" y="-659109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149"/>
            <p:cNvSpPr>
              <a:spLocks/>
            </p:cNvSpPr>
            <p:nvPr/>
          </p:nvSpPr>
          <p:spPr bwMode="auto">
            <a:xfrm rot="14400000">
              <a:off x="4560205" y="-390472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150"/>
            <p:cNvSpPr>
              <a:spLocks/>
            </p:cNvSpPr>
            <p:nvPr/>
          </p:nvSpPr>
          <p:spPr bwMode="auto">
            <a:xfrm rot="14400000">
              <a:off x="3398598" y="-45692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151"/>
            <p:cNvSpPr>
              <a:spLocks/>
            </p:cNvSpPr>
            <p:nvPr/>
          </p:nvSpPr>
          <p:spPr bwMode="auto">
            <a:xfrm rot="14400000">
              <a:off x="4562162" y="-52423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152"/>
            <p:cNvSpPr>
              <a:spLocks/>
            </p:cNvSpPr>
            <p:nvPr/>
          </p:nvSpPr>
          <p:spPr bwMode="auto">
            <a:xfrm rot="14400000">
              <a:off x="5725726" y="-59127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153"/>
            <p:cNvSpPr>
              <a:spLocks/>
            </p:cNvSpPr>
            <p:nvPr/>
          </p:nvSpPr>
          <p:spPr bwMode="auto">
            <a:xfrm rot="14400000">
              <a:off x="6889291" y="-658587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154"/>
            <p:cNvSpPr>
              <a:spLocks/>
            </p:cNvSpPr>
            <p:nvPr/>
          </p:nvSpPr>
          <p:spPr bwMode="auto">
            <a:xfrm rot="14400000">
              <a:off x="8052855" y="-725635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155"/>
            <p:cNvSpPr>
              <a:spLocks/>
            </p:cNvSpPr>
            <p:nvPr/>
          </p:nvSpPr>
          <p:spPr bwMode="auto">
            <a:xfrm rot="14400000">
              <a:off x="9216419" y="-792943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156"/>
            <p:cNvSpPr>
              <a:spLocks/>
            </p:cNvSpPr>
            <p:nvPr/>
          </p:nvSpPr>
          <p:spPr bwMode="auto">
            <a:xfrm rot="14400000">
              <a:off x="10379983" y="-8599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157"/>
            <p:cNvSpPr>
              <a:spLocks/>
            </p:cNvSpPr>
            <p:nvPr/>
          </p:nvSpPr>
          <p:spPr bwMode="auto">
            <a:xfrm rot="14400000">
              <a:off x="11543547" y="-927300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158"/>
            <p:cNvSpPr>
              <a:spLocks/>
            </p:cNvSpPr>
            <p:nvPr/>
          </p:nvSpPr>
          <p:spPr bwMode="auto">
            <a:xfrm rot="14400000">
              <a:off x="5723769" y="-457520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159"/>
            <p:cNvSpPr>
              <a:spLocks/>
            </p:cNvSpPr>
            <p:nvPr/>
          </p:nvSpPr>
          <p:spPr bwMode="auto">
            <a:xfrm rot="14400000">
              <a:off x="6887334" y="-524829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60"/>
            <p:cNvSpPr>
              <a:spLocks/>
            </p:cNvSpPr>
            <p:nvPr/>
          </p:nvSpPr>
          <p:spPr bwMode="auto">
            <a:xfrm rot="14400000">
              <a:off x="8050898" y="-591877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61"/>
            <p:cNvSpPr>
              <a:spLocks/>
            </p:cNvSpPr>
            <p:nvPr/>
          </p:nvSpPr>
          <p:spPr bwMode="auto">
            <a:xfrm rot="14400000">
              <a:off x="9214462" y="-65918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62"/>
            <p:cNvSpPr>
              <a:spLocks/>
            </p:cNvSpPr>
            <p:nvPr/>
          </p:nvSpPr>
          <p:spPr bwMode="auto">
            <a:xfrm rot="14400000">
              <a:off x="10378026" y="-726234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63"/>
            <p:cNvSpPr>
              <a:spLocks/>
            </p:cNvSpPr>
            <p:nvPr/>
          </p:nvSpPr>
          <p:spPr bwMode="auto">
            <a:xfrm rot="14400000">
              <a:off x="11541590" y="-79354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164"/>
            <p:cNvSpPr>
              <a:spLocks/>
            </p:cNvSpPr>
            <p:nvPr/>
          </p:nvSpPr>
          <p:spPr bwMode="auto">
            <a:xfrm rot="14400000">
              <a:off x="12705155" y="-860591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165"/>
            <p:cNvSpPr>
              <a:spLocks noEditPoints="1"/>
            </p:cNvSpPr>
            <p:nvPr/>
          </p:nvSpPr>
          <p:spPr bwMode="auto">
            <a:xfrm rot="14400000">
              <a:off x="8773826" y="2758124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166"/>
            <p:cNvSpPr>
              <a:spLocks noEditPoints="1"/>
            </p:cNvSpPr>
            <p:nvPr/>
          </p:nvSpPr>
          <p:spPr bwMode="auto">
            <a:xfrm rot="14400000">
              <a:off x="8385533" y="20867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67"/>
            <p:cNvSpPr>
              <a:spLocks noEditPoints="1"/>
            </p:cNvSpPr>
            <p:nvPr/>
          </p:nvSpPr>
          <p:spPr bwMode="auto">
            <a:xfrm rot="14400000">
              <a:off x="7610898" y="7472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68"/>
            <p:cNvSpPr>
              <a:spLocks noEditPoints="1"/>
            </p:cNvSpPr>
            <p:nvPr/>
          </p:nvSpPr>
          <p:spPr bwMode="auto">
            <a:xfrm rot="14400000">
              <a:off x="7223906" y="7583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69"/>
            <p:cNvSpPr>
              <a:spLocks noEditPoints="1"/>
            </p:cNvSpPr>
            <p:nvPr/>
          </p:nvSpPr>
          <p:spPr bwMode="auto">
            <a:xfrm rot="14400000">
              <a:off x="6450899" y="-126192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70"/>
            <p:cNvSpPr>
              <a:spLocks noEditPoints="1"/>
            </p:cNvSpPr>
            <p:nvPr/>
          </p:nvSpPr>
          <p:spPr bwMode="auto">
            <a:xfrm rot="14400000">
              <a:off x="6062930" y="-19339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171"/>
            <p:cNvSpPr>
              <a:spLocks noEditPoints="1"/>
            </p:cNvSpPr>
            <p:nvPr/>
          </p:nvSpPr>
          <p:spPr bwMode="auto">
            <a:xfrm rot="14400000">
              <a:off x="5291877" y="-327279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72"/>
            <p:cNvSpPr>
              <a:spLocks noEditPoints="1"/>
            </p:cNvSpPr>
            <p:nvPr/>
          </p:nvSpPr>
          <p:spPr bwMode="auto">
            <a:xfrm rot="14400000">
              <a:off x="4902931" y="-394308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73"/>
            <p:cNvSpPr>
              <a:spLocks noEditPoints="1"/>
            </p:cNvSpPr>
            <p:nvPr/>
          </p:nvSpPr>
          <p:spPr bwMode="auto">
            <a:xfrm rot="14400000">
              <a:off x="4128948" y="-528365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74"/>
            <p:cNvSpPr>
              <a:spLocks noEditPoints="1"/>
            </p:cNvSpPr>
            <p:nvPr/>
          </p:nvSpPr>
          <p:spPr bwMode="auto">
            <a:xfrm rot="14400000">
              <a:off x="3742932" y="-595451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75"/>
            <p:cNvSpPr>
              <a:spLocks noEditPoints="1"/>
            </p:cNvSpPr>
            <p:nvPr/>
          </p:nvSpPr>
          <p:spPr bwMode="auto">
            <a:xfrm rot="14400000">
              <a:off x="9928948" y="342127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76"/>
            <p:cNvSpPr>
              <a:spLocks noEditPoints="1"/>
            </p:cNvSpPr>
            <p:nvPr/>
          </p:nvSpPr>
          <p:spPr bwMode="auto">
            <a:xfrm rot="14400000">
              <a:off x="9543909" y="2750981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77"/>
            <p:cNvSpPr>
              <a:spLocks noEditPoints="1"/>
            </p:cNvSpPr>
            <p:nvPr/>
          </p:nvSpPr>
          <p:spPr bwMode="auto">
            <a:xfrm rot="14400000">
              <a:off x="8768949" y="141209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178"/>
            <p:cNvSpPr>
              <a:spLocks noEditPoints="1"/>
            </p:cNvSpPr>
            <p:nvPr/>
          </p:nvSpPr>
          <p:spPr bwMode="auto">
            <a:xfrm rot="14400000">
              <a:off x="8380980" y="7401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179"/>
            <p:cNvSpPr>
              <a:spLocks noEditPoints="1"/>
            </p:cNvSpPr>
            <p:nvPr/>
          </p:nvSpPr>
          <p:spPr bwMode="auto">
            <a:xfrm rot="14400000">
              <a:off x="7608949" y="-59934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8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8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180"/>
            <p:cNvSpPr>
              <a:spLocks noEditPoints="1"/>
            </p:cNvSpPr>
            <p:nvPr/>
          </p:nvSpPr>
          <p:spPr bwMode="auto">
            <a:xfrm rot="14400000">
              <a:off x="7221307" y="-126962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181"/>
            <p:cNvSpPr>
              <a:spLocks noEditPoints="1"/>
            </p:cNvSpPr>
            <p:nvPr/>
          </p:nvSpPr>
          <p:spPr bwMode="auto">
            <a:xfrm rot="14400000">
              <a:off x="6447323" y="-261020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82"/>
            <p:cNvSpPr>
              <a:spLocks noEditPoints="1"/>
            </p:cNvSpPr>
            <p:nvPr/>
          </p:nvSpPr>
          <p:spPr bwMode="auto">
            <a:xfrm rot="14400000">
              <a:off x="6060982" y="-32804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183"/>
            <p:cNvSpPr>
              <a:spLocks noEditPoints="1"/>
            </p:cNvSpPr>
            <p:nvPr/>
          </p:nvSpPr>
          <p:spPr bwMode="auto">
            <a:xfrm rot="14400000">
              <a:off x="5286348" y="-4619949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84"/>
            <p:cNvSpPr>
              <a:spLocks noEditPoints="1"/>
            </p:cNvSpPr>
            <p:nvPr/>
          </p:nvSpPr>
          <p:spPr bwMode="auto">
            <a:xfrm rot="14400000">
              <a:off x="4899356" y="-529136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85"/>
            <p:cNvSpPr>
              <a:spLocks noEditPoints="1"/>
            </p:cNvSpPr>
            <p:nvPr/>
          </p:nvSpPr>
          <p:spPr bwMode="auto">
            <a:xfrm rot="14400000">
              <a:off x="9939646" y="2086339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186"/>
            <p:cNvSpPr>
              <a:spLocks noEditPoints="1"/>
            </p:cNvSpPr>
            <p:nvPr/>
          </p:nvSpPr>
          <p:spPr bwMode="auto">
            <a:xfrm rot="14400000">
              <a:off x="9551352" y="141492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187"/>
            <p:cNvSpPr>
              <a:spLocks noEditPoints="1"/>
            </p:cNvSpPr>
            <p:nvPr/>
          </p:nvSpPr>
          <p:spPr bwMode="auto">
            <a:xfrm rot="14400000">
              <a:off x="8776717" y="75471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188"/>
            <p:cNvSpPr>
              <a:spLocks noEditPoints="1"/>
            </p:cNvSpPr>
            <p:nvPr/>
          </p:nvSpPr>
          <p:spPr bwMode="auto">
            <a:xfrm rot="14400000">
              <a:off x="8389726" y="-595946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189"/>
            <p:cNvSpPr>
              <a:spLocks noEditPoints="1"/>
            </p:cNvSpPr>
            <p:nvPr/>
          </p:nvSpPr>
          <p:spPr bwMode="auto">
            <a:xfrm rot="14400000">
              <a:off x="7616718" y="-1933707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190"/>
            <p:cNvSpPr>
              <a:spLocks noEditPoints="1"/>
            </p:cNvSpPr>
            <p:nvPr/>
          </p:nvSpPr>
          <p:spPr bwMode="auto">
            <a:xfrm rot="14400000">
              <a:off x="7228750" y="-2605687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191"/>
            <p:cNvSpPr>
              <a:spLocks noEditPoints="1"/>
            </p:cNvSpPr>
            <p:nvPr/>
          </p:nvSpPr>
          <p:spPr bwMode="auto">
            <a:xfrm rot="14400000">
              <a:off x="6457696" y="-3944575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192"/>
            <p:cNvSpPr>
              <a:spLocks noEditPoints="1"/>
            </p:cNvSpPr>
            <p:nvPr/>
          </p:nvSpPr>
          <p:spPr bwMode="auto">
            <a:xfrm rot="14400000">
              <a:off x="6068751" y="-461486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193"/>
            <p:cNvSpPr>
              <a:spLocks noEditPoints="1"/>
            </p:cNvSpPr>
            <p:nvPr/>
          </p:nvSpPr>
          <p:spPr bwMode="auto">
            <a:xfrm rot="14400000">
              <a:off x="5294767" y="-595544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194"/>
            <p:cNvSpPr>
              <a:spLocks noEditPoints="1"/>
            </p:cNvSpPr>
            <p:nvPr/>
          </p:nvSpPr>
          <p:spPr bwMode="auto">
            <a:xfrm rot="14400000">
              <a:off x="4908752" y="-6626297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195"/>
            <p:cNvSpPr>
              <a:spLocks noEditPoints="1"/>
            </p:cNvSpPr>
            <p:nvPr/>
          </p:nvSpPr>
          <p:spPr bwMode="auto">
            <a:xfrm rot="14400000">
              <a:off x="11097022" y="274688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196"/>
            <p:cNvSpPr>
              <a:spLocks noEditPoints="1"/>
            </p:cNvSpPr>
            <p:nvPr/>
          </p:nvSpPr>
          <p:spPr bwMode="auto">
            <a:xfrm rot="14400000">
              <a:off x="10711983" y="207659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197"/>
            <p:cNvSpPr>
              <a:spLocks noEditPoints="1"/>
            </p:cNvSpPr>
            <p:nvPr/>
          </p:nvSpPr>
          <p:spPr bwMode="auto">
            <a:xfrm rot="14400000">
              <a:off x="9937023" y="73770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198"/>
            <p:cNvSpPr>
              <a:spLocks noEditPoints="1"/>
            </p:cNvSpPr>
            <p:nvPr/>
          </p:nvSpPr>
          <p:spPr bwMode="auto">
            <a:xfrm rot="14400000">
              <a:off x="9549054" y="657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199"/>
            <p:cNvSpPr>
              <a:spLocks noEditPoints="1"/>
            </p:cNvSpPr>
            <p:nvPr/>
          </p:nvSpPr>
          <p:spPr bwMode="auto">
            <a:xfrm rot="14400000">
              <a:off x="8777023" y="-127372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200"/>
            <p:cNvSpPr>
              <a:spLocks noEditPoints="1"/>
            </p:cNvSpPr>
            <p:nvPr/>
          </p:nvSpPr>
          <p:spPr bwMode="auto">
            <a:xfrm rot="14400000">
              <a:off x="8389381" y="-1944017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201"/>
            <p:cNvSpPr>
              <a:spLocks noEditPoints="1"/>
            </p:cNvSpPr>
            <p:nvPr/>
          </p:nvSpPr>
          <p:spPr bwMode="auto">
            <a:xfrm rot="14400000">
              <a:off x="7615398" y="-328459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202"/>
            <p:cNvSpPr>
              <a:spLocks noEditPoints="1"/>
            </p:cNvSpPr>
            <p:nvPr/>
          </p:nvSpPr>
          <p:spPr bwMode="auto">
            <a:xfrm rot="14400000">
              <a:off x="7229056" y="-395488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203"/>
            <p:cNvSpPr>
              <a:spLocks noEditPoints="1"/>
            </p:cNvSpPr>
            <p:nvPr/>
          </p:nvSpPr>
          <p:spPr bwMode="auto">
            <a:xfrm rot="14400000">
              <a:off x="6454422" y="-5294337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204"/>
            <p:cNvSpPr>
              <a:spLocks noEditPoints="1"/>
            </p:cNvSpPr>
            <p:nvPr/>
          </p:nvSpPr>
          <p:spPr bwMode="auto">
            <a:xfrm rot="14400000">
              <a:off x="6067430" y="-59657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206"/>
            <p:cNvSpPr>
              <a:spLocks noEditPoints="1"/>
            </p:cNvSpPr>
            <p:nvPr/>
          </p:nvSpPr>
          <p:spPr bwMode="auto">
            <a:xfrm rot="14400000">
              <a:off x="11096446" y="1418461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207"/>
            <p:cNvSpPr>
              <a:spLocks noEditPoints="1"/>
            </p:cNvSpPr>
            <p:nvPr/>
          </p:nvSpPr>
          <p:spPr bwMode="auto">
            <a:xfrm rot="14400000">
              <a:off x="10708152" y="74704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208"/>
            <p:cNvSpPr>
              <a:spLocks noEditPoints="1"/>
            </p:cNvSpPr>
            <p:nvPr/>
          </p:nvSpPr>
          <p:spPr bwMode="auto">
            <a:xfrm rot="14400000">
              <a:off x="9933517" y="-592408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209"/>
            <p:cNvSpPr>
              <a:spLocks noEditPoints="1"/>
            </p:cNvSpPr>
            <p:nvPr/>
          </p:nvSpPr>
          <p:spPr bwMode="auto">
            <a:xfrm rot="14400000">
              <a:off x="9546526" y="-1263825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210"/>
            <p:cNvSpPr>
              <a:spLocks noEditPoints="1"/>
            </p:cNvSpPr>
            <p:nvPr/>
          </p:nvSpPr>
          <p:spPr bwMode="auto">
            <a:xfrm rot="14400000">
              <a:off x="8773518" y="-260158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211"/>
            <p:cNvSpPr>
              <a:spLocks noEditPoints="1"/>
            </p:cNvSpPr>
            <p:nvPr/>
          </p:nvSpPr>
          <p:spPr bwMode="auto">
            <a:xfrm rot="14400000">
              <a:off x="8385550" y="-3273566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212"/>
            <p:cNvSpPr>
              <a:spLocks noEditPoints="1"/>
            </p:cNvSpPr>
            <p:nvPr/>
          </p:nvSpPr>
          <p:spPr bwMode="auto">
            <a:xfrm rot="14400000">
              <a:off x="7614496" y="-4612454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213"/>
            <p:cNvSpPr>
              <a:spLocks noEditPoints="1"/>
            </p:cNvSpPr>
            <p:nvPr/>
          </p:nvSpPr>
          <p:spPr bwMode="auto">
            <a:xfrm rot="14400000">
              <a:off x="7225551" y="-5282743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214"/>
            <p:cNvSpPr>
              <a:spLocks noEditPoints="1"/>
            </p:cNvSpPr>
            <p:nvPr/>
          </p:nvSpPr>
          <p:spPr bwMode="auto">
            <a:xfrm rot="14400000">
              <a:off x="6451567" y="-662332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215"/>
            <p:cNvSpPr>
              <a:spLocks noEditPoints="1"/>
            </p:cNvSpPr>
            <p:nvPr/>
          </p:nvSpPr>
          <p:spPr bwMode="auto">
            <a:xfrm rot="14400000">
              <a:off x="6065552" y="-7294176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216"/>
            <p:cNvSpPr>
              <a:spLocks noEditPoints="1"/>
            </p:cNvSpPr>
            <p:nvPr/>
          </p:nvSpPr>
          <p:spPr bwMode="auto">
            <a:xfrm rot="14400000">
              <a:off x="12253821" y="20790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217"/>
            <p:cNvSpPr>
              <a:spLocks noEditPoints="1"/>
            </p:cNvSpPr>
            <p:nvPr/>
          </p:nvSpPr>
          <p:spPr bwMode="auto">
            <a:xfrm rot="14400000">
              <a:off x="11868783" y="140871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218"/>
            <p:cNvSpPr>
              <a:spLocks noEditPoints="1"/>
            </p:cNvSpPr>
            <p:nvPr/>
          </p:nvSpPr>
          <p:spPr bwMode="auto">
            <a:xfrm rot="14400000">
              <a:off x="11093822" y="6982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219"/>
            <p:cNvSpPr>
              <a:spLocks noEditPoints="1"/>
            </p:cNvSpPr>
            <p:nvPr/>
          </p:nvSpPr>
          <p:spPr bwMode="auto">
            <a:xfrm rot="14400000">
              <a:off x="10705854" y="-6021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220"/>
            <p:cNvSpPr>
              <a:spLocks noEditPoints="1"/>
            </p:cNvSpPr>
            <p:nvPr/>
          </p:nvSpPr>
          <p:spPr bwMode="auto">
            <a:xfrm rot="14400000">
              <a:off x="9933823" y="-19416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221"/>
            <p:cNvSpPr>
              <a:spLocks noEditPoints="1"/>
            </p:cNvSpPr>
            <p:nvPr/>
          </p:nvSpPr>
          <p:spPr bwMode="auto">
            <a:xfrm rot="14400000">
              <a:off x="9546181" y="-2611896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222"/>
            <p:cNvSpPr>
              <a:spLocks noEditPoints="1"/>
            </p:cNvSpPr>
            <p:nvPr/>
          </p:nvSpPr>
          <p:spPr bwMode="auto">
            <a:xfrm rot="14400000">
              <a:off x="8772197" y="-395247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223"/>
            <p:cNvSpPr>
              <a:spLocks noEditPoints="1"/>
            </p:cNvSpPr>
            <p:nvPr/>
          </p:nvSpPr>
          <p:spPr bwMode="auto">
            <a:xfrm rot="14400000">
              <a:off x="8385856" y="-462276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224"/>
            <p:cNvSpPr>
              <a:spLocks noEditPoints="1"/>
            </p:cNvSpPr>
            <p:nvPr/>
          </p:nvSpPr>
          <p:spPr bwMode="auto">
            <a:xfrm rot="14400000">
              <a:off x="7611221" y="-596221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225"/>
            <p:cNvSpPr>
              <a:spLocks noEditPoints="1"/>
            </p:cNvSpPr>
            <p:nvPr/>
          </p:nvSpPr>
          <p:spPr bwMode="auto">
            <a:xfrm rot="14400000">
              <a:off x="7224230" y="-6633633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226"/>
            <p:cNvSpPr>
              <a:spLocks noEditPoints="1"/>
            </p:cNvSpPr>
            <p:nvPr/>
          </p:nvSpPr>
          <p:spPr bwMode="auto">
            <a:xfrm rot="14400000">
              <a:off x="12253808" y="75090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227"/>
            <p:cNvSpPr>
              <a:spLocks noEditPoints="1"/>
            </p:cNvSpPr>
            <p:nvPr/>
          </p:nvSpPr>
          <p:spPr bwMode="auto">
            <a:xfrm rot="14400000">
              <a:off x="11865514" y="79491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228"/>
            <p:cNvSpPr>
              <a:spLocks noEditPoints="1"/>
            </p:cNvSpPr>
            <p:nvPr/>
          </p:nvSpPr>
          <p:spPr bwMode="auto">
            <a:xfrm rot="14400000">
              <a:off x="11090880" y="-125996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Freeform 229"/>
            <p:cNvSpPr>
              <a:spLocks noEditPoints="1"/>
            </p:cNvSpPr>
            <p:nvPr/>
          </p:nvSpPr>
          <p:spPr bwMode="auto">
            <a:xfrm rot="14400000">
              <a:off x="10703888" y="-1931377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230"/>
            <p:cNvSpPr>
              <a:spLocks noEditPoints="1"/>
            </p:cNvSpPr>
            <p:nvPr/>
          </p:nvSpPr>
          <p:spPr bwMode="auto">
            <a:xfrm rot="14400000">
              <a:off x="9930881" y="-3269138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231"/>
            <p:cNvSpPr>
              <a:spLocks noEditPoints="1"/>
            </p:cNvSpPr>
            <p:nvPr/>
          </p:nvSpPr>
          <p:spPr bwMode="auto">
            <a:xfrm rot="14400000">
              <a:off x="9542912" y="-3941118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232"/>
            <p:cNvSpPr>
              <a:spLocks noEditPoints="1"/>
            </p:cNvSpPr>
            <p:nvPr/>
          </p:nvSpPr>
          <p:spPr bwMode="auto">
            <a:xfrm rot="14400000">
              <a:off x="8771858" y="-5280006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233"/>
            <p:cNvSpPr>
              <a:spLocks noEditPoints="1"/>
            </p:cNvSpPr>
            <p:nvPr/>
          </p:nvSpPr>
          <p:spPr bwMode="auto">
            <a:xfrm rot="14400000">
              <a:off x="8382913" y="-595029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234"/>
            <p:cNvSpPr>
              <a:spLocks noEditPoints="1"/>
            </p:cNvSpPr>
            <p:nvPr/>
          </p:nvSpPr>
          <p:spPr bwMode="auto">
            <a:xfrm rot="14400000">
              <a:off x="7608929" y="-7290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235"/>
            <p:cNvSpPr>
              <a:spLocks noEditPoints="1"/>
            </p:cNvSpPr>
            <p:nvPr/>
          </p:nvSpPr>
          <p:spPr bwMode="auto">
            <a:xfrm rot="14400000">
              <a:off x="7222914" y="-796172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236"/>
            <p:cNvSpPr>
              <a:spLocks noEditPoints="1"/>
            </p:cNvSpPr>
            <p:nvPr/>
          </p:nvSpPr>
          <p:spPr bwMode="auto">
            <a:xfrm rot="14400000">
              <a:off x="13410621" y="14111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237"/>
            <p:cNvSpPr>
              <a:spLocks noEditPoints="1"/>
            </p:cNvSpPr>
            <p:nvPr/>
          </p:nvSpPr>
          <p:spPr bwMode="auto">
            <a:xfrm rot="14400000">
              <a:off x="13025582" y="740835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238"/>
            <p:cNvSpPr>
              <a:spLocks noEditPoints="1"/>
            </p:cNvSpPr>
            <p:nvPr/>
          </p:nvSpPr>
          <p:spPr bwMode="auto">
            <a:xfrm rot="14400000">
              <a:off x="12250622" y="-59805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239"/>
            <p:cNvSpPr>
              <a:spLocks noEditPoints="1"/>
            </p:cNvSpPr>
            <p:nvPr/>
          </p:nvSpPr>
          <p:spPr bwMode="auto">
            <a:xfrm rot="14400000">
              <a:off x="11862653" y="-127003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240"/>
            <p:cNvSpPr>
              <a:spLocks noEditPoints="1"/>
            </p:cNvSpPr>
            <p:nvPr/>
          </p:nvSpPr>
          <p:spPr bwMode="auto">
            <a:xfrm rot="14400000">
              <a:off x="11090623" y="-260948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241"/>
            <p:cNvSpPr>
              <a:spLocks noEditPoints="1"/>
            </p:cNvSpPr>
            <p:nvPr/>
          </p:nvSpPr>
          <p:spPr bwMode="auto">
            <a:xfrm rot="14400000">
              <a:off x="10702980" y="-3279774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242"/>
            <p:cNvSpPr>
              <a:spLocks noEditPoints="1"/>
            </p:cNvSpPr>
            <p:nvPr/>
          </p:nvSpPr>
          <p:spPr bwMode="auto">
            <a:xfrm rot="14400000">
              <a:off x="9928996" y="-46203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243"/>
            <p:cNvSpPr>
              <a:spLocks noEditPoints="1"/>
            </p:cNvSpPr>
            <p:nvPr/>
          </p:nvSpPr>
          <p:spPr bwMode="auto">
            <a:xfrm rot="14400000">
              <a:off x="9542655" y="-529064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244"/>
            <p:cNvSpPr>
              <a:spLocks noEditPoints="1"/>
            </p:cNvSpPr>
            <p:nvPr/>
          </p:nvSpPr>
          <p:spPr bwMode="auto">
            <a:xfrm rot="14400000">
              <a:off x="8768021" y="-663009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245"/>
            <p:cNvSpPr>
              <a:spLocks noEditPoints="1"/>
            </p:cNvSpPr>
            <p:nvPr/>
          </p:nvSpPr>
          <p:spPr bwMode="auto">
            <a:xfrm rot="14400000">
              <a:off x="8381029" y="-730151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246"/>
            <p:cNvSpPr>
              <a:spLocks noEditPoints="1"/>
            </p:cNvSpPr>
            <p:nvPr/>
          </p:nvSpPr>
          <p:spPr bwMode="auto">
            <a:xfrm rot="14400000">
              <a:off x="13410608" y="8303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247"/>
            <p:cNvSpPr>
              <a:spLocks noEditPoints="1"/>
            </p:cNvSpPr>
            <p:nvPr/>
          </p:nvSpPr>
          <p:spPr bwMode="auto">
            <a:xfrm rot="14400000">
              <a:off x="13022313" y="-58838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248"/>
            <p:cNvSpPr>
              <a:spLocks noEditPoints="1"/>
            </p:cNvSpPr>
            <p:nvPr/>
          </p:nvSpPr>
          <p:spPr bwMode="auto">
            <a:xfrm rot="14400000">
              <a:off x="12247679" y="-192783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2" name="Freeform 249"/>
            <p:cNvSpPr>
              <a:spLocks noEditPoints="1"/>
            </p:cNvSpPr>
            <p:nvPr/>
          </p:nvSpPr>
          <p:spPr bwMode="auto">
            <a:xfrm rot="14400000">
              <a:off x="11860687" y="-2599256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Freeform 250"/>
            <p:cNvSpPr>
              <a:spLocks noEditPoints="1"/>
            </p:cNvSpPr>
            <p:nvPr/>
          </p:nvSpPr>
          <p:spPr bwMode="auto">
            <a:xfrm rot="14400000">
              <a:off x="11087680" y="-393701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251"/>
            <p:cNvSpPr>
              <a:spLocks noEditPoints="1"/>
            </p:cNvSpPr>
            <p:nvPr/>
          </p:nvSpPr>
          <p:spPr bwMode="auto">
            <a:xfrm rot="14400000">
              <a:off x="10699712" y="-460899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252"/>
            <p:cNvSpPr>
              <a:spLocks noEditPoints="1"/>
            </p:cNvSpPr>
            <p:nvPr/>
          </p:nvSpPr>
          <p:spPr bwMode="auto">
            <a:xfrm rot="14400000">
              <a:off x="9928657" y="-594788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253"/>
            <p:cNvSpPr>
              <a:spLocks noEditPoints="1"/>
            </p:cNvSpPr>
            <p:nvPr/>
          </p:nvSpPr>
          <p:spPr bwMode="auto">
            <a:xfrm rot="14400000">
              <a:off x="9539713" y="-661817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254"/>
            <p:cNvSpPr>
              <a:spLocks noEditPoints="1"/>
            </p:cNvSpPr>
            <p:nvPr/>
          </p:nvSpPr>
          <p:spPr bwMode="auto">
            <a:xfrm rot="14400000">
              <a:off x="8765729" y="-7958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255"/>
            <p:cNvSpPr>
              <a:spLocks noEditPoints="1"/>
            </p:cNvSpPr>
            <p:nvPr/>
          </p:nvSpPr>
          <p:spPr bwMode="auto">
            <a:xfrm rot="14400000">
              <a:off x="8379713" y="-8629607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256"/>
            <p:cNvSpPr>
              <a:spLocks noEditPoints="1"/>
            </p:cNvSpPr>
            <p:nvPr/>
          </p:nvSpPr>
          <p:spPr bwMode="auto">
            <a:xfrm rot="14400000">
              <a:off x="14567420" y="743246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257"/>
            <p:cNvSpPr>
              <a:spLocks noEditPoints="1"/>
            </p:cNvSpPr>
            <p:nvPr/>
          </p:nvSpPr>
          <p:spPr bwMode="auto">
            <a:xfrm rot="14400000">
              <a:off x="14182381" y="72957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258"/>
            <p:cNvSpPr>
              <a:spLocks noEditPoints="1"/>
            </p:cNvSpPr>
            <p:nvPr/>
          </p:nvSpPr>
          <p:spPr bwMode="auto">
            <a:xfrm rot="14400000">
              <a:off x="13407421" y="-1265931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259"/>
            <p:cNvSpPr>
              <a:spLocks noEditPoints="1"/>
            </p:cNvSpPr>
            <p:nvPr/>
          </p:nvSpPr>
          <p:spPr bwMode="auto">
            <a:xfrm rot="14400000">
              <a:off x="13019453" y="-19379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260"/>
            <p:cNvSpPr>
              <a:spLocks noEditPoints="1"/>
            </p:cNvSpPr>
            <p:nvPr/>
          </p:nvSpPr>
          <p:spPr bwMode="auto">
            <a:xfrm rot="14400000">
              <a:off x="12247422" y="-327736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261"/>
            <p:cNvSpPr>
              <a:spLocks noEditPoints="1"/>
            </p:cNvSpPr>
            <p:nvPr/>
          </p:nvSpPr>
          <p:spPr bwMode="auto">
            <a:xfrm rot="14400000">
              <a:off x="11859780" y="-3947653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262"/>
            <p:cNvSpPr>
              <a:spLocks noEditPoints="1"/>
            </p:cNvSpPr>
            <p:nvPr/>
          </p:nvSpPr>
          <p:spPr bwMode="auto">
            <a:xfrm rot="14400000">
              <a:off x="11085796" y="-528823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263"/>
            <p:cNvSpPr>
              <a:spLocks noEditPoints="1"/>
            </p:cNvSpPr>
            <p:nvPr/>
          </p:nvSpPr>
          <p:spPr bwMode="auto">
            <a:xfrm rot="14400000">
              <a:off x="10699455" y="-5958521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264"/>
            <p:cNvSpPr>
              <a:spLocks noEditPoints="1"/>
            </p:cNvSpPr>
            <p:nvPr/>
          </p:nvSpPr>
          <p:spPr bwMode="auto">
            <a:xfrm rot="14400000">
              <a:off x="9924820" y="-729797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265"/>
            <p:cNvSpPr>
              <a:spLocks noEditPoints="1"/>
            </p:cNvSpPr>
            <p:nvPr/>
          </p:nvSpPr>
          <p:spPr bwMode="auto">
            <a:xfrm rot="14400000">
              <a:off x="9537828" y="-796939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266"/>
            <p:cNvSpPr>
              <a:spLocks noEditPoints="1"/>
            </p:cNvSpPr>
            <p:nvPr/>
          </p:nvSpPr>
          <p:spPr bwMode="auto">
            <a:xfrm rot="14400000">
              <a:off x="14567407" y="-58484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267"/>
            <p:cNvSpPr>
              <a:spLocks noEditPoints="1"/>
            </p:cNvSpPr>
            <p:nvPr/>
          </p:nvSpPr>
          <p:spPr bwMode="auto">
            <a:xfrm rot="14400000">
              <a:off x="14179113" y="-1256266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268"/>
            <p:cNvSpPr>
              <a:spLocks noEditPoints="1"/>
            </p:cNvSpPr>
            <p:nvPr/>
          </p:nvSpPr>
          <p:spPr bwMode="auto">
            <a:xfrm rot="14400000">
              <a:off x="13404478" y="-259571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Freeform 269"/>
            <p:cNvSpPr>
              <a:spLocks noEditPoints="1"/>
            </p:cNvSpPr>
            <p:nvPr/>
          </p:nvSpPr>
          <p:spPr bwMode="auto">
            <a:xfrm rot="14400000">
              <a:off x="13017487" y="-3267134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270"/>
            <p:cNvSpPr>
              <a:spLocks noEditPoints="1"/>
            </p:cNvSpPr>
            <p:nvPr/>
          </p:nvSpPr>
          <p:spPr bwMode="auto">
            <a:xfrm rot="14400000">
              <a:off x="12244479" y="-460489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271"/>
            <p:cNvSpPr>
              <a:spLocks noEditPoints="1"/>
            </p:cNvSpPr>
            <p:nvPr/>
          </p:nvSpPr>
          <p:spPr bwMode="auto">
            <a:xfrm rot="14400000">
              <a:off x="11856511" y="-5276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272"/>
            <p:cNvSpPr>
              <a:spLocks noEditPoints="1"/>
            </p:cNvSpPr>
            <p:nvPr/>
          </p:nvSpPr>
          <p:spPr bwMode="auto">
            <a:xfrm rot="14400000">
              <a:off x="11085457" y="-6615763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273"/>
            <p:cNvSpPr>
              <a:spLocks noEditPoints="1"/>
            </p:cNvSpPr>
            <p:nvPr/>
          </p:nvSpPr>
          <p:spPr bwMode="auto">
            <a:xfrm rot="14400000">
              <a:off x="10696512" y="-728605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274"/>
            <p:cNvSpPr>
              <a:spLocks noEditPoints="1"/>
            </p:cNvSpPr>
            <p:nvPr/>
          </p:nvSpPr>
          <p:spPr bwMode="auto">
            <a:xfrm rot="14400000">
              <a:off x="9922528" y="-8626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275"/>
            <p:cNvSpPr>
              <a:spLocks noEditPoints="1"/>
            </p:cNvSpPr>
            <p:nvPr/>
          </p:nvSpPr>
          <p:spPr bwMode="auto">
            <a:xfrm rot="14400000">
              <a:off x="9536513" y="-9297485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276"/>
            <p:cNvSpPr>
              <a:spLocks noEditPoints="1"/>
            </p:cNvSpPr>
            <p:nvPr/>
          </p:nvSpPr>
          <p:spPr bwMode="auto">
            <a:xfrm rot="14400000">
              <a:off x="15724219" y="75368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277"/>
            <p:cNvSpPr>
              <a:spLocks noEditPoints="1"/>
            </p:cNvSpPr>
            <p:nvPr/>
          </p:nvSpPr>
          <p:spPr bwMode="auto">
            <a:xfrm rot="14400000">
              <a:off x="15339181" y="-594922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278"/>
            <p:cNvSpPr>
              <a:spLocks noEditPoints="1"/>
            </p:cNvSpPr>
            <p:nvPr/>
          </p:nvSpPr>
          <p:spPr bwMode="auto">
            <a:xfrm rot="14400000">
              <a:off x="14564220" y="-193381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279"/>
            <p:cNvSpPr>
              <a:spLocks noEditPoints="1"/>
            </p:cNvSpPr>
            <p:nvPr/>
          </p:nvSpPr>
          <p:spPr bwMode="auto">
            <a:xfrm rot="14400000">
              <a:off x="14176252" y="-260579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280"/>
            <p:cNvSpPr>
              <a:spLocks noEditPoints="1"/>
            </p:cNvSpPr>
            <p:nvPr/>
          </p:nvSpPr>
          <p:spPr bwMode="auto">
            <a:xfrm rot="14400000">
              <a:off x="13404221" y="-394524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4" name="Freeform 281"/>
            <p:cNvSpPr>
              <a:spLocks noEditPoints="1"/>
            </p:cNvSpPr>
            <p:nvPr/>
          </p:nvSpPr>
          <p:spPr bwMode="auto">
            <a:xfrm rot="14400000">
              <a:off x="13016579" y="-4615531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282"/>
            <p:cNvSpPr>
              <a:spLocks noEditPoints="1"/>
            </p:cNvSpPr>
            <p:nvPr/>
          </p:nvSpPr>
          <p:spPr bwMode="auto">
            <a:xfrm rot="14400000">
              <a:off x="12242595" y="-595611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6" name="Freeform 283"/>
            <p:cNvSpPr>
              <a:spLocks noEditPoints="1"/>
            </p:cNvSpPr>
            <p:nvPr/>
          </p:nvSpPr>
          <p:spPr bwMode="auto">
            <a:xfrm rot="14400000">
              <a:off x="11856254" y="-662640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284"/>
            <p:cNvSpPr>
              <a:spLocks noEditPoints="1"/>
            </p:cNvSpPr>
            <p:nvPr/>
          </p:nvSpPr>
          <p:spPr bwMode="auto">
            <a:xfrm rot="14400000">
              <a:off x="11081619" y="-796585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285"/>
            <p:cNvSpPr>
              <a:spLocks noEditPoints="1"/>
            </p:cNvSpPr>
            <p:nvPr/>
          </p:nvSpPr>
          <p:spPr bwMode="auto">
            <a:xfrm rot="14400000">
              <a:off x="10694628" y="-863726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286"/>
            <p:cNvSpPr>
              <a:spLocks noEditPoints="1"/>
            </p:cNvSpPr>
            <p:nvPr/>
          </p:nvSpPr>
          <p:spPr bwMode="auto">
            <a:xfrm rot="14400000">
              <a:off x="15724206" y="-1252727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287"/>
            <p:cNvSpPr>
              <a:spLocks noEditPoints="1"/>
            </p:cNvSpPr>
            <p:nvPr/>
          </p:nvSpPr>
          <p:spPr bwMode="auto">
            <a:xfrm rot="14400000">
              <a:off x="15335912" y="-192414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288"/>
            <p:cNvSpPr>
              <a:spLocks noEditPoints="1"/>
            </p:cNvSpPr>
            <p:nvPr/>
          </p:nvSpPr>
          <p:spPr bwMode="auto">
            <a:xfrm rot="14400000">
              <a:off x="14561278" y="-3263596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289"/>
            <p:cNvSpPr>
              <a:spLocks noEditPoints="1"/>
            </p:cNvSpPr>
            <p:nvPr/>
          </p:nvSpPr>
          <p:spPr bwMode="auto">
            <a:xfrm rot="14400000">
              <a:off x="14174286" y="-3935012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290"/>
            <p:cNvSpPr>
              <a:spLocks noEditPoints="1"/>
            </p:cNvSpPr>
            <p:nvPr/>
          </p:nvSpPr>
          <p:spPr bwMode="auto">
            <a:xfrm rot="14400000">
              <a:off x="13401278" y="-527277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291"/>
            <p:cNvSpPr>
              <a:spLocks noEditPoints="1"/>
            </p:cNvSpPr>
            <p:nvPr/>
          </p:nvSpPr>
          <p:spPr bwMode="auto">
            <a:xfrm rot="14400000">
              <a:off x="13013310" y="-5944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292"/>
            <p:cNvSpPr>
              <a:spLocks noEditPoints="1"/>
            </p:cNvSpPr>
            <p:nvPr/>
          </p:nvSpPr>
          <p:spPr bwMode="auto">
            <a:xfrm rot="14400000">
              <a:off x="12242256" y="-7283642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293"/>
            <p:cNvSpPr>
              <a:spLocks noEditPoints="1"/>
            </p:cNvSpPr>
            <p:nvPr/>
          </p:nvSpPr>
          <p:spPr bwMode="auto">
            <a:xfrm rot="14400000">
              <a:off x="11853311" y="-795393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294"/>
            <p:cNvSpPr>
              <a:spLocks noEditPoints="1"/>
            </p:cNvSpPr>
            <p:nvPr/>
          </p:nvSpPr>
          <p:spPr bwMode="auto">
            <a:xfrm rot="14400000">
              <a:off x="11079327" y="-929451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295"/>
            <p:cNvSpPr>
              <a:spLocks noEditPoints="1"/>
            </p:cNvSpPr>
            <p:nvPr/>
          </p:nvSpPr>
          <p:spPr bwMode="auto">
            <a:xfrm rot="14400000">
              <a:off x="10693312" y="-996536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296"/>
            <p:cNvSpPr>
              <a:spLocks noEditPoints="1"/>
            </p:cNvSpPr>
            <p:nvPr/>
          </p:nvSpPr>
          <p:spPr bwMode="auto">
            <a:xfrm rot="14400000">
              <a:off x="16881019" y="-592511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297"/>
            <p:cNvSpPr>
              <a:spLocks noEditPoints="1"/>
            </p:cNvSpPr>
            <p:nvPr/>
          </p:nvSpPr>
          <p:spPr bwMode="auto">
            <a:xfrm rot="14400000">
              <a:off x="16495980" y="-126280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298"/>
            <p:cNvSpPr>
              <a:spLocks noEditPoints="1"/>
            </p:cNvSpPr>
            <p:nvPr/>
          </p:nvSpPr>
          <p:spPr bwMode="auto">
            <a:xfrm rot="14400000">
              <a:off x="15721019" y="-260168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299"/>
            <p:cNvSpPr>
              <a:spLocks noEditPoints="1"/>
            </p:cNvSpPr>
            <p:nvPr/>
          </p:nvSpPr>
          <p:spPr bwMode="auto">
            <a:xfrm rot="14400000">
              <a:off x="15333051" y="-327366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300"/>
            <p:cNvSpPr>
              <a:spLocks noEditPoints="1"/>
            </p:cNvSpPr>
            <p:nvPr/>
          </p:nvSpPr>
          <p:spPr bwMode="auto">
            <a:xfrm rot="14400000">
              <a:off x="14561021" y="-461312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301"/>
            <p:cNvSpPr>
              <a:spLocks noEditPoints="1"/>
            </p:cNvSpPr>
            <p:nvPr/>
          </p:nvSpPr>
          <p:spPr bwMode="auto">
            <a:xfrm rot="14400000">
              <a:off x="14173378" y="-528340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302"/>
            <p:cNvSpPr>
              <a:spLocks noEditPoints="1"/>
            </p:cNvSpPr>
            <p:nvPr/>
          </p:nvSpPr>
          <p:spPr bwMode="auto">
            <a:xfrm rot="14400000">
              <a:off x="13399394" y="-6623989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303"/>
            <p:cNvSpPr>
              <a:spLocks noEditPoints="1"/>
            </p:cNvSpPr>
            <p:nvPr/>
          </p:nvSpPr>
          <p:spPr bwMode="auto">
            <a:xfrm rot="14400000">
              <a:off x="13013053" y="-729427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304"/>
            <p:cNvSpPr>
              <a:spLocks noEditPoints="1"/>
            </p:cNvSpPr>
            <p:nvPr/>
          </p:nvSpPr>
          <p:spPr bwMode="auto">
            <a:xfrm rot="14400000">
              <a:off x="12238418" y="-863373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305"/>
            <p:cNvSpPr>
              <a:spLocks noEditPoints="1"/>
            </p:cNvSpPr>
            <p:nvPr/>
          </p:nvSpPr>
          <p:spPr bwMode="auto">
            <a:xfrm rot="14400000">
              <a:off x="11851427" y="-930514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306"/>
            <p:cNvSpPr>
              <a:spLocks noEditPoints="1"/>
            </p:cNvSpPr>
            <p:nvPr/>
          </p:nvSpPr>
          <p:spPr bwMode="auto">
            <a:xfrm rot="14400000">
              <a:off x="16881005" y="-192060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307"/>
            <p:cNvSpPr>
              <a:spLocks noEditPoints="1"/>
            </p:cNvSpPr>
            <p:nvPr/>
          </p:nvSpPr>
          <p:spPr bwMode="auto">
            <a:xfrm rot="14400000">
              <a:off x="16492711" y="-2592023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308"/>
            <p:cNvSpPr>
              <a:spLocks noEditPoints="1"/>
            </p:cNvSpPr>
            <p:nvPr/>
          </p:nvSpPr>
          <p:spPr bwMode="auto">
            <a:xfrm rot="14400000">
              <a:off x="15718077" y="-393147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309"/>
            <p:cNvSpPr>
              <a:spLocks noEditPoints="1"/>
            </p:cNvSpPr>
            <p:nvPr/>
          </p:nvSpPr>
          <p:spPr bwMode="auto">
            <a:xfrm rot="14400000">
              <a:off x="15331085" y="-4602891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310"/>
            <p:cNvSpPr>
              <a:spLocks noEditPoints="1"/>
            </p:cNvSpPr>
            <p:nvPr/>
          </p:nvSpPr>
          <p:spPr bwMode="auto">
            <a:xfrm rot="14400000">
              <a:off x="14558078" y="-594065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311"/>
            <p:cNvSpPr>
              <a:spLocks noEditPoints="1"/>
            </p:cNvSpPr>
            <p:nvPr/>
          </p:nvSpPr>
          <p:spPr bwMode="auto">
            <a:xfrm rot="14400000">
              <a:off x="14170109" y="-6612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312"/>
            <p:cNvSpPr>
              <a:spLocks noEditPoints="1"/>
            </p:cNvSpPr>
            <p:nvPr/>
          </p:nvSpPr>
          <p:spPr bwMode="auto">
            <a:xfrm rot="14400000">
              <a:off x="13399055" y="-795152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313"/>
            <p:cNvSpPr>
              <a:spLocks noEditPoints="1"/>
            </p:cNvSpPr>
            <p:nvPr/>
          </p:nvSpPr>
          <p:spPr bwMode="auto">
            <a:xfrm rot="14400000">
              <a:off x="13010110" y="-8621809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314"/>
            <p:cNvSpPr>
              <a:spLocks noEditPoints="1"/>
            </p:cNvSpPr>
            <p:nvPr/>
          </p:nvSpPr>
          <p:spPr bwMode="auto">
            <a:xfrm rot="14400000">
              <a:off x="12236127" y="-996238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315"/>
            <p:cNvSpPr>
              <a:spLocks noEditPoints="1"/>
            </p:cNvSpPr>
            <p:nvPr/>
          </p:nvSpPr>
          <p:spPr bwMode="auto">
            <a:xfrm rot="14400000">
              <a:off x="11850111" y="-10633242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316"/>
            <p:cNvSpPr>
              <a:spLocks noEditPoints="1"/>
            </p:cNvSpPr>
            <p:nvPr/>
          </p:nvSpPr>
          <p:spPr bwMode="auto">
            <a:xfrm rot="14400000">
              <a:off x="18037818" y="-126038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317"/>
            <p:cNvSpPr>
              <a:spLocks noEditPoints="1"/>
            </p:cNvSpPr>
            <p:nvPr/>
          </p:nvSpPr>
          <p:spPr bwMode="auto">
            <a:xfrm rot="14400000">
              <a:off x="17652779" y="-1930678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318"/>
            <p:cNvSpPr>
              <a:spLocks noEditPoints="1"/>
            </p:cNvSpPr>
            <p:nvPr/>
          </p:nvSpPr>
          <p:spPr bwMode="auto">
            <a:xfrm rot="14400000">
              <a:off x="16877819" y="-326956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319"/>
            <p:cNvSpPr>
              <a:spLocks noEditPoints="1"/>
            </p:cNvSpPr>
            <p:nvPr/>
          </p:nvSpPr>
          <p:spPr bwMode="auto">
            <a:xfrm rot="14400000">
              <a:off x="16489850" y="-3941547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320"/>
            <p:cNvSpPr>
              <a:spLocks noEditPoints="1"/>
            </p:cNvSpPr>
            <p:nvPr/>
          </p:nvSpPr>
          <p:spPr bwMode="auto">
            <a:xfrm rot="14400000">
              <a:off x="15717820" y="-52809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321"/>
            <p:cNvSpPr>
              <a:spLocks noEditPoints="1"/>
            </p:cNvSpPr>
            <p:nvPr/>
          </p:nvSpPr>
          <p:spPr bwMode="auto">
            <a:xfrm rot="14400000">
              <a:off x="15330177" y="-5951288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322"/>
            <p:cNvSpPr>
              <a:spLocks noEditPoints="1"/>
            </p:cNvSpPr>
            <p:nvPr/>
          </p:nvSpPr>
          <p:spPr bwMode="auto">
            <a:xfrm rot="14400000">
              <a:off x="14556193" y="-729186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323"/>
            <p:cNvSpPr>
              <a:spLocks noEditPoints="1"/>
            </p:cNvSpPr>
            <p:nvPr/>
          </p:nvSpPr>
          <p:spPr bwMode="auto">
            <a:xfrm rot="14400000">
              <a:off x="14169853" y="-796215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324"/>
            <p:cNvSpPr>
              <a:spLocks noEditPoints="1"/>
            </p:cNvSpPr>
            <p:nvPr/>
          </p:nvSpPr>
          <p:spPr bwMode="auto">
            <a:xfrm rot="14400000">
              <a:off x="13395218" y="-930160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325"/>
            <p:cNvSpPr>
              <a:spLocks noEditPoints="1"/>
            </p:cNvSpPr>
            <p:nvPr/>
          </p:nvSpPr>
          <p:spPr bwMode="auto">
            <a:xfrm rot="14400000">
              <a:off x="13008226" y="-997302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4831247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895850" cy="6858000"/>
          </a:xfrm>
        </p:spPr>
        <p:txBody>
          <a:bodyPr/>
          <a:lstStyle/>
          <a:p>
            <a:endParaRPr lang="id-ID"/>
          </a:p>
        </p:txBody>
      </p:sp>
      <p:grpSp>
        <p:nvGrpSpPr>
          <p:cNvPr id="8" name="Group 7"/>
          <p:cNvGrpSpPr/>
          <p:nvPr userDrawn="1"/>
        </p:nvGrpSpPr>
        <p:grpSpPr>
          <a:xfrm rot="5400000">
            <a:off x="8925137" y="-4427024"/>
            <a:ext cx="16077776" cy="16322072"/>
            <a:chOff x="2727789" y="-10719254"/>
            <a:chExt cx="16077776" cy="16322072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 rot="14400000">
              <a:off x="8437935" y="281169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 rot="14400000">
              <a:off x="7276328" y="21472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 rot="14400000">
              <a:off x="8439892" y="147412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 rot="14400000">
              <a:off x="9603456" y="80364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 rot="14400000">
              <a:off x="10767021" y="13055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 rot="14400000">
              <a:off x="11930585" y="-53992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 rot="14400000">
              <a:off x="13094149" y="-121301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 rot="14400000">
              <a:off x="14257713" y="-18834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 rot="14400000">
              <a:off x="15421277" y="-255658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 rot="14400000">
              <a:off x="9601499" y="214121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 rot="14400000">
              <a:off x="10765064" y="14681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 rot="14400000">
              <a:off x="11928628" y="79764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 rot="14400000">
              <a:off x="13092192" y="1245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 rot="14400000">
              <a:off x="14255756" y="-545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 rot="14400000">
              <a:off x="15419320" y="-12190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 rot="14400000">
              <a:off x="16582885" y="-18894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 rot="14400000">
              <a:off x="7274681" y="7968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2"/>
            <p:cNvSpPr>
              <a:spLocks/>
            </p:cNvSpPr>
            <p:nvPr/>
          </p:nvSpPr>
          <p:spPr bwMode="auto">
            <a:xfrm rot="14400000">
              <a:off x="6113074" y="1323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 rot="14400000">
              <a:off x="7276638" y="-54069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 rot="14400000">
              <a:off x="8440202" y="-121117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 rot="14400000">
              <a:off x="9603767" y="-188426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 rot="14400000">
              <a:off x="10767330" y="-255474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 rot="14400000">
              <a:off x="11930895" y="-322782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 rot="14400000">
              <a:off x="13094459" y="-38983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 rot="14400000">
              <a:off x="14258023" y="-457139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 rot="14400000">
              <a:off x="8438245" y="12640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 rot="14400000">
              <a:off x="9601810" y="-5466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2"/>
            <p:cNvSpPr>
              <a:spLocks/>
            </p:cNvSpPr>
            <p:nvPr/>
          </p:nvSpPr>
          <p:spPr bwMode="auto">
            <a:xfrm rot="14400000">
              <a:off x="10765374" y="-121716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3"/>
            <p:cNvSpPr>
              <a:spLocks/>
            </p:cNvSpPr>
            <p:nvPr/>
          </p:nvSpPr>
          <p:spPr bwMode="auto">
            <a:xfrm rot="14400000">
              <a:off x="11928938" y="-189025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 rot="14400000">
              <a:off x="13092502" y="-25607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35"/>
            <p:cNvSpPr>
              <a:spLocks/>
            </p:cNvSpPr>
            <p:nvPr/>
          </p:nvSpPr>
          <p:spPr bwMode="auto">
            <a:xfrm rot="14400000">
              <a:off x="14256066" y="-323382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36"/>
            <p:cNvSpPr>
              <a:spLocks/>
            </p:cNvSpPr>
            <p:nvPr/>
          </p:nvSpPr>
          <p:spPr bwMode="auto">
            <a:xfrm rot="14400000">
              <a:off x="15419631" y="-39043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37"/>
            <p:cNvSpPr>
              <a:spLocks/>
            </p:cNvSpPr>
            <p:nvPr/>
          </p:nvSpPr>
          <p:spPr bwMode="auto">
            <a:xfrm rot="14400000">
              <a:off x="6111752" y="-1218495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38"/>
            <p:cNvSpPr>
              <a:spLocks/>
            </p:cNvSpPr>
            <p:nvPr/>
          </p:nvSpPr>
          <p:spPr bwMode="auto">
            <a:xfrm rot="14400000">
              <a:off x="4949820" y="-18824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39"/>
            <p:cNvSpPr>
              <a:spLocks/>
            </p:cNvSpPr>
            <p:nvPr/>
          </p:nvSpPr>
          <p:spPr bwMode="auto">
            <a:xfrm rot="14400000">
              <a:off x="6113384" y="-25555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0"/>
            <p:cNvSpPr>
              <a:spLocks/>
            </p:cNvSpPr>
            <p:nvPr/>
          </p:nvSpPr>
          <p:spPr bwMode="auto">
            <a:xfrm rot="14400000">
              <a:off x="7276948" y="-32259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1"/>
            <p:cNvSpPr>
              <a:spLocks/>
            </p:cNvSpPr>
            <p:nvPr/>
          </p:nvSpPr>
          <p:spPr bwMode="auto">
            <a:xfrm rot="14400000">
              <a:off x="8440513" y="-389907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42"/>
            <p:cNvSpPr>
              <a:spLocks/>
            </p:cNvSpPr>
            <p:nvPr/>
          </p:nvSpPr>
          <p:spPr bwMode="auto">
            <a:xfrm rot="14400000">
              <a:off x="9604077" y="-456955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43"/>
            <p:cNvSpPr>
              <a:spLocks/>
            </p:cNvSpPr>
            <p:nvPr/>
          </p:nvSpPr>
          <p:spPr bwMode="auto">
            <a:xfrm rot="14400000">
              <a:off x="10767641" y="-524264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44"/>
            <p:cNvSpPr>
              <a:spLocks/>
            </p:cNvSpPr>
            <p:nvPr/>
          </p:nvSpPr>
          <p:spPr bwMode="auto">
            <a:xfrm rot="14400000">
              <a:off x="11931205" y="-591312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45"/>
            <p:cNvSpPr>
              <a:spLocks/>
            </p:cNvSpPr>
            <p:nvPr/>
          </p:nvSpPr>
          <p:spPr bwMode="auto">
            <a:xfrm rot="14400000">
              <a:off x="13094770" y="-658621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46"/>
            <p:cNvSpPr>
              <a:spLocks/>
            </p:cNvSpPr>
            <p:nvPr/>
          </p:nvSpPr>
          <p:spPr bwMode="auto">
            <a:xfrm rot="14400000">
              <a:off x="7275316" y="-1888977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47"/>
            <p:cNvSpPr>
              <a:spLocks/>
            </p:cNvSpPr>
            <p:nvPr/>
          </p:nvSpPr>
          <p:spPr bwMode="auto">
            <a:xfrm rot="14400000">
              <a:off x="8438881" y="-2562063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48"/>
            <p:cNvSpPr>
              <a:spLocks/>
            </p:cNvSpPr>
            <p:nvPr/>
          </p:nvSpPr>
          <p:spPr bwMode="auto">
            <a:xfrm rot="14400000">
              <a:off x="9602445" y="-3232545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49"/>
            <p:cNvSpPr>
              <a:spLocks/>
            </p:cNvSpPr>
            <p:nvPr/>
          </p:nvSpPr>
          <p:spPr bwMode="auto">
            <a:xfrm rot="14400000">
              <a:off x="10766009" y="-3905631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50"/>
            <p:cNvSpPr>
              <a:spLocks/>
            </p:cNvSpPr>
            <p:nvPr/>
          </p:nvSpPr>
          <p:spPr bwMode="auto">
            <a:xfrm rot="14400000">
              <a:off x="11929574" y="-45761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51"/>
            <p:cNvSpPr>
              <a:spLocks/>
            </p:cNvSpPr>
            <p:nvPr/>
          </p:nvSpPr>
          <p:spPr bwMode="auto">
            <a:xfrm rot="14400000">
              <a:off x="13093138" y="-52491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52"/>
            <p:cNvSpPr>
              <a:spLocks/>
            </p:cNvSpPr>
            <p:nvPr/>
          </p:nvSpPr>
          <p:spPr bwMode="auto">
            <a:xfrm rot="14400000">
              <a:off x="14256702" y="-5919682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53"/>
            <p:cNvSpPr>
              <a:spLocks/>
            </p:cNvSpPr>
            <p:nvPr/>
          </p:nvSpPr>
          <p:spPr bwMode="auto">
            <a:xfrm rot="14400000">
              <a:off x="4948498" y="-323331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54"/>
            <p:cNvSpPr>
              <a:spLocks/>
            </p:cNvSpPr>
            <p:nvPr/>
          </p:nvSpPr>
          <p:spPr bwMode="auto">
            <a:xfrm rot="14400000">
              <a:off x="3786566" y="-38972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5"/>
            <p:cNvSpPr>
              <a:spLocks/>
            </p:cNvSpPr>
            <p:nvPr/>
          </p:nvSpPr>
          <p:spPr bwMode="auto">
            <a:xfrm rot="14400000">
              <a:off x="4950130" y="-457032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56"/>
            <p:cNvSpPr>
              <a:spLocks/>
            </p:cNvSpPr>
            <p:nvPr/>
          </p:nvSpPr>
          <p:spPr bwMode="auto">
            <a:xfrm rot="14400000">
              <a:off x="6113694" y="-52408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57"/>
            <p:cNvSpPr>
              <a:spLocks/>
            </p:cNvSpPr>
            <p:nvPr/>
          </p:nvSpPr>
          <p:spPr bwMode="auto">
            <a:xfrm rot="14400000">
              <a:off x="7277259" y="-591388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58"/>
            <p:cNvSpPr>
              <a:spLocks/>
            </p:cNvSpPr>
            <p:nvPr/>
          </p:nvSpPr>
          <p:spPr bwMode="auto">
            <a:xfrm rot="14400000">
              <a:off x="8440823" y="-658437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59"/>
            <p:cNvSpPr>
              <a:spLocks/>
            </p:cNvSpPr>
            <p:nvPr/>
          </p:nvSpPr>
          <p:spPr bwMode="auto">
            <a:xfrm rot="14400000">
              <a:off x="9604387" y="-7257457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60"/>
            <p:cNvSpPr>
              <a:spLocks/>
            </p:cNvSpPr>
            <p:nvPr/>
          </p:nvSpPr>
          <p:spPr bwMode="auto">
            <a:xfrm rot="14400000">
              <a:off x="10767951" y="-792793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61"/>
            <p:cNvSpPr>
              <a:spLocks/>
            </p:cNvSpPr>
            <p:nvPr/>
          </p:nvSpPr>
          <p:spPr bwMode="auto">
            <a:xfrm rot="14400000">
              <a:off x="11931516" y="-860102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62"/>
            <p:cNvSpPr>
              <a:spLocks/>
            </p:cNvSpPr>
            <p:nvPr/>
          </p:nvSpPr>
          <p:spPr bwMode="auto">
            <a:xfrm rot="14400000">
              <a:off x="6112062" y="-390379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63"/>
            <p:cNvSpPr>
              <a:spLocks/>
            </p:cNvSpPr>
            <p:nvPr/>
          </p:nvSpPr>
          <p:spPr bwMode="auto">
            <a:xfrm rot="14400000">
              <a:off x="7275627" y="-457687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64"/>
            <p:cNvSpPr>
              <a:spLocks/>
            </p:cNvSpPr>
            <p:nvPr/>
          </p:nvSpPr>
          <p:spPr bwMode="auto">
            <a:xfrm rot="14400000">
              <a:off x="8439191" y="-524736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65"/>
            <p:cNvSpPr>
              <a:spLocks/>
            </p:cNvSpPr>
            <p:nvPr/>
          </p:nvSpPr>
          <p:spPr bwMode="auto">
            <a:xfrm rot="14400000">
              <a:off x="9602755" y="-592044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66"/>
            <p:cNvSpPr>
              <a:spLocks/>
            </p:cNvSpPr>
            <p:nvPr/>
          </p:nvSpPr>
          <p:spPr bwMode="auto">
            <a:xfrm rot="14400000">
              <a:off x="10766320" y="-659092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67"/>
            <p:cNvSpPr>
              <a:spLocks/>
            </p:cNvSpPr>
            <p:nvPr/>
          </p:nvSpPr>
          <p:spPr bwMode="auto">
            <a:xfrm rot="14400000">
              <a:off x="11929884" y="-726401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68"/>
            <p:cNvSpPr>
              <a:spLocks/>
            </p:cNvSpPr>
            <p:nvPr/>
          </p:nvSpPr>
          <p:spPr bwMode="auto">
            <a:xfrm rot="14400000">
              <a:off x="13093448" y="-79344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69"/>
            <p:cNvSpPr>
              <a:spLocks/>
            </p:cNvSpPr>
            <p:nvPr/>
          </p:nvSpPr>
          <p:spPr bwMode="auto">
            <a:xfrm rot="14400000">
              <a:off x="3785245" y="-524812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70"/>
            <p:cNvSpPr>
              <a:spLocks/>
            </p:cNvSpPr>
            <p:nvPr/>
          </p:nvSpPr>
          <p:spPr bwMode="auto">
            <a:xfrm rot="14400000">
              <a:off x="2623637" y="-59126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71"/>
            <p:cNvSpPr>
              <a:spLocks/>
            </p:cNvSpPr>
            <p:nvPr/>
          </p:nvSpPr>
          <p:spPr bwMode="auto">
            <a:xfrm rot="14400000">
              <a:off x="3787201" y="-65856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72"/>
            <p:cNvSpPr>
              <a:spLocks/>
            </p:cNvSpPr>
            <p:nvPr/>
          </p:nvSpPr>
          <p:spPr bwMode="auto">
            <a:xfrm rot="14400000">
              <a:off x="4950766" y="-7256181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73"/>
            <p:cNvSpPr>
              <a:spLocks/>
            </p:cNvSpPr>
            <p:nvPr/>
          </p:nvSpPr>
          <p:spPr bwMode="auto">
            <a:xfrm rot="14400000">
              <a:off x="6114330" y="-7929268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74"/>
            <p:cNvSpPr>
              <a:spLocks/>
            </p:cNvSpPr>
            <p:nvPr/>
          </p:nvSpPr>
          <p:spPr bwMode="auto">
            <a:xfrm rot="14400000">
              <a:off x="7277894" y="-8599750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75"/>
            <p:cNvSpPr>
              <a:spLocks/>
            </p:cNvSpPr>
            <p:nvPr/>
          </p:nvSpPr>
          <p:spPr bwMode="auto">
            <a:xfrm rot="14400000">
              <a:off x="8441459" y="-9272836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76"/>
            <p:cNvSpPr>
              <a:spLocks/>
            </p:cNvSpPr>
            <p:nvPr/>
          </p:nvSpPr>
          <p:spPr bwMode="auto">
            <a:xfrm rot="14400000">
              <a:off x="9605022" y="-9943318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77"/>
            <p:cNvSpPr>
              <a:spLocks/>
            </p:cNvSpPr>
            <p:nvPr/>
          </p:nvSpPr>
          <p:spPr bwMode="auto">
            <a:xfrm rot="14400000">
              <a:off x="10768587" y="-10616404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78"/>
            <p:cNvSpPr>
              <a:spLocks/>
            </p:cNvSpPr>
            <p:nvPr/>
          </p:nvSpPr>
          <p:spPr bwMode="auto">
            <a:xfrm rot="14400000">
              <a:off x="4948809" y="-59186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79"/>
            <p:cNvSpPr>
              <a:spLocks/>
            </p:cNvSpPr>
            <p:nvPr/>
          </p:nvSpPr>
          <p:spPr bwMode="auto">
            <a:xfrm rot="14400000">
              <a:off x="6112373" y="-65916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80"/>
            <p:cNvSpPr>
              <a:spLocks/>
            </p:cNvSpPr>
            <p:nvPr/>
          </p:nvSpPr>
          <p:spPr bwMode="auto">
            <a:xfrm rot="14400000">
              <a:off x="7275938" y="-726217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81"/>
            <p:cNvSpPr>
              <a:spLocks/>
            </p:cNvSpPr>
            <p:nvPr/>
          </p:nvSpPr>
          <p:spPr bwMode="auto">
            <a:xfrm rot="14400000">
              <a:off x="8439502" y="-793526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82"/>
            <p:cNvSpPr>
              <a:spLocks/>
            </p:cNvSpPr>
            <p:nvPr/>
          </p:nvSpPr>
          <p:spPr bwMode="auto">
            <a:xfrm rot="14400000">
              <a:off x="9603066" y="-860574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83"/>
            <p:cNvSpPr>
              <a:spLocks/>
            </p:cNvSpPr>
            <p:nvPr/>
          </p:nvSpPr>
          <p:spPr bwMode="auto">
            <a:xfrm rot="14400000">
              <a:off x="10766630" y="-927882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84"/>
            <p:cNvSpPr>
              <a:spLocks/>
            </p:cNvSpPr>
            <p:nvPr/>
          </p:nvSpPr>
          <p:spPr bwMode="auto">
            <a:xfrm rot="14400000">
              <a:off x="11930194" y="-994931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5"/>
            <p:cNvSpPr>
              <a:spLocks/>
            </p:cNvSpPr>
            <p:nvPr/>
          </p:nvSpPr>
          <p:spPr bwMode="auto">
            <a:xfrm rot="14400000">
              <a:off x="9214197" y="415509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86"/>
            <p:cNvSpPr>
              <a:spLocks/>
            </p:cNvSpPr>
            <p:nvPr/>
          </p:nvSpPr>
          <p:spPr bwMode="auto">
            <a:xfrm rot="14400000">
              <a:off x="8052590" y="349060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87"/>
            <p:cNvSpPr>
              <a:spLocks/>
            </p:cNvSpPr>
            <p:nvPr/>
          </p:nvSpPr>
          <p:spPr bwMode="auto">
            <a:xfrm rot="14400000">
              <a:off x="9216154" y="28175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88"/>
            <p:cNvSpPr>
              <a:spLocks/>
            </p:cNvSpPr>
            <p:nvPr/>
          </p:nvSpPr>
          <p:spPr bwMode="auto">
            <a:xfrm rot="14400000">
              <a:off x="10379718" y="214704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89"/>
            <p:cNvSpPr>
              <a:spLocks/>
            </p:cNvSpPr>
            <p:nvPr/>
          </p:nvSpPr>
          <p:spPr bwMode="auto">
            <a:xfrm rot="14400000">
              <a:off x="11543283" y="147395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90"/>
            <p:cNvSpPr>
              <a:spLocks/>
            </p:cNvSpPr>
            <p:nvPr/>
          </p:nvSpPr>
          <p:spPr bwMode="auto">
            <a:xfrm rot="14400000">
              <a:off x="12706846" y="80347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91"/>
            <p:cNvSpPr>
              <a:spLocks/>
            </p:cNvSpPr>
            <p:nvPr/>
          </p:nvSpPr>
          <p:spPr bwMode="auto">
            <a:xfrm rot="14400000">
              <a:off x="13870411" y="13038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92"/>
            <p:cNvSpPr>
              <a:spLocks/>
            </p:cNvSpPr>
            <p:nvPr/>
          </p:nvSpPr>
          <p:spPr bwMode="auto">
            <a:xfrm rot="14400000">
              <a:off x="15033975" y="-5400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93"/>
            <p:cNvSpPr>
              <a:spLocks/>
            </p:cNvSpPr>
            <p:nvPr/>
          </p:nvSpPr>
          <p:spPr bwMode="auto">
            <a:xfrm rot="14400000">
              <a:off x="16197539" y="-121318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94"/>
            <p:cNvSpPr>
              <a:spLocks/>
            </p:cNvSpPr>
            <p:nvPr/>
          </p:nvSpPr>
          <p:spPr bwMode="auto">
            <a:xfrm rot="14400000">
              <a:off x="10377761" y="348461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95"/>
            <p:cNvSpPr>
              <a:spLocks/>
            </p:cNvSpPr>
            <p:nvPr/>
          </p:nvSpPr>
          <p:spPr bwMode="auto">
            <a:xfrm rot="14400000">
              <a:off x="11541325" y="281152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96"/>
            <p:cNvSpPr>
              <a:spLocks/>
            </p:cNvSpPr>
            <p:nvPr/>
          </p:nvSpPr>
          <p:spPr bwMode="auto">
            <a:xfrm rot="14400000">
              <a:off x="12704890" y="214104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97"/>
            <p:cNvSpPr>
              <a:spLocks/>
            </p:cNvSpPr>
            <p:nvPr/>
          </p:nvSpPr>
          <p:spPr bwMode="auto">
            <a:xfrm rot="14400000">
              <a:off x="13868453" y="146796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98"/>
            <p:cNvSpPr>
              <a:spLocks/>
            </p:cNvSpPr>
            <p:nvPr/>
          </p:nvSpPr>
          <p:spPr bwMode="auto">
            <a:xfrm rot="14400000">
              <a:off x="15032018" y="79747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99"/>
            <p:cNvSpPr>
              <a:spLocks/>
            </p:cNvSpPr>
            <p:nvPr/>
          </p:nvSpPr>
          <p:spPr bwMode="auto">
            <a:xfrm rot="14400000">
              <a:off x="16195582" y="1243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0"/>
            <p:cNvSpPr>
              <a:spLocks/>
            </p:cNvSpPr>
            <p:nvPr/>
          </p:nvSpPr>
          <p:spPr bwMode="auto">
            <a:xfrm rot="14400000">
              <a:off x="17359146" y="-54609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01"/>
            <p:cNvSpPr>
              <a:spLocks/>
            </p:cNvSpPr>
            <p:nvPr/>
          </p:nvSpPr>
          <p:spPr bwMode="auto">
            <a:xfrm rot="14400000">
              <a:off x="8050943" y="214028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02"/>
            <p:cNvSpPr>
              <a:spLocks/>
            </p:cNvSpPr>
            <p:nvPr/>
          </p:nvSpPr>
          <p:spPr bwMode="auto">
            <a:xfrm rot="14400000">
              <a:off x="6889336" y="147579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103"/>
            <p:cNvSpPr>
              <a:spLocks/>
            </p:cNvSpPr>
            <p:nvPr/>
          </p:nvSpPr>
          <p:spPr bwMode="auto">
            <a:xfrm rot="14400000">
              <a:off x="8052899" y="80270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104"/>
            <p:cNvSpPr>
              <a:spLocks/>
            </p:cNvSpPr>
            <p:nvPr/>
          </p:nvSpPr>
          <p:spPr bwMode="auto">
            <a:xfrm rot="14400000">
              <a:off x="9216464" y="13222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105"/>
            <p:cNvSpPr>
              <a:spLocks/>
            </p:cNvSpPr>
            <p:nvPr/>
          </p:nvSpPr>
          <p:spPr bwMode="auto">
            <a:xfrm rot="14400000">
              <a:off x="10380029" y="-54086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06"/>
            <p:cNvSpPr>
              <a:spLocks/>
            </p:cNvSpPr>
            <p:nvPr/>
          </p:nvSpPr>
          <p:spPr bwMode="auto">
            <a:xfrm rot="14400000">
              <a:off x="11543592" y="-121134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07"/>
            <p:cNvSpPr>
              <a:spLocks/>
            </p:cNvSpPr>
            <p:nvPr/>
          </p:nvSpPr>
          <p:spPr bwMode="auto">
            <a:xfrm rot="14400000">
              <a:off x="12707157" y="-188443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08"/>
            <p:cNvSpPr>
              <a:spLocks/>
            </p:cNvSpPr>
            <p:nvPr/>
          </p:nvSpPr>
          <p:spPr bwMode="auto">
            <a:xfrm rot="14400000">
              <a:off x="13870721" y="-255491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09"/>
            <p:cNvSpPr>
              <a:spLocks/>
            </p:cNvSpPr>
            <p:nvPr/>
          </p:nvSpPr>
          <p:spPr bwMode="auto">
            <a:xfrm rot="14400000">
              <a:off x="15034285" y="-322799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10"/>
            <p:cNvSpPr>
              <a:spLocks/>
            </p:cNvSpPr>
            <p:nvPr/>
          </p:nvSpPr>
          <p:spPr bwMode="auto">
            <a:xfrm rot="14400000">
              <a:off x="9214506" y="146979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11"/>
            <p:cNvSpPr>
              <a:spLocks/>
            </p:cNvSpPr>
            <p:nvPr/>
          </p:nvSpPr>
          <p:spPr bwMode="auto">
            <a:xfrm rot="14400000">
              <a:off x="10378071" y="7967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12"/>
            <p:cNvSpPr>
              <a:spLocks/>
            </p:cNvSpPr>
            <p:nvPr/>
          </p:nvSpPr>
          <p:spPr bwMode="auto">
            <a:xfrm rot="14400000">
              <a:off x="11541636" y="12623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13"/>
            <p:cNvSpPr>
              <a:spLocks/>
            </p:cNvSpPr>
            <p:nvPr/>
          </p:nvSpPr>
          <p:spPr bwMode="auto">
            <a:xfrm rot="14400000">
              <a:off x="12705199" y="-54685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14"/>
            <p:cNvSpPr>
              <a:spLocks/>
            </p:cNvSpPr>
            <p:nvPr/>
          </p:nvSpPr>
          <p:spPr bwMode="auto">
            <a:xfrm rot="14400000">
              <a:off x="13868764" y="-121733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15"/>
            <p:cNvSpPr>
              <a:spLocks/>
            </p:cNvSpPr>
            <p:nvPr/>
          </p:nvSpPr>
          <p:spPr bwMode="auto">
            <a:xfrm rot="14400000">
              <a:off x="15032328" y="-189042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16"/>
            <p:cNvSpPr>
              <a:spLocks/>
            </p:cNvSpPr>
            <p:nvPr/>
          </p:nvSpPr>
          <p:spPr bwMode="auto">
            <a:xfrm rot="14400000">
              <a:off x="16195892" y="-25609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17"/>
            <p:cNvSpPr>
              <a:spLocks/>
            </p:cNvSpPr>
            <p:nvPr/>
          </p:nvSpPr>
          <p:spPr bwMode="auto">
            <a:xfrm rot="14400000">
              <a:off x="6886713" y="12490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18"/>
            <p:cNvSpPr>
              <a:spLocks/>
            </p:cNvSpPr>
            <p:nvPr/>
          </p:nvSpPr>
          <p:spPr bwMode="auto">
            <a:xfrm rot="14400000">
              <a:off x="5726082" y="-53902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19"/>
            <p:cNvSpPr>
              <a:spLocks/>
            </p:cNvSpPr>
            <p:nvPr/>
          </p:nvSpPr>
          <p:spPr bwMode="auto">
            <a:xfrm rot="14400000">
              <a:off x="6889645" y="-121210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0"/>
            <p:cNvSpPr>
              <a:spLocks/>
            </p:cNvSpPr>
            <p:nvPr/>
          </p:nvSpPr>
          <p:spPr bwMode="auto">
            <a:xfrm rot="14400000">
              <a:off x="8053210" y="-188259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1"/>
            <p:cNvSpPr>
              <a:spLocks/>
            </p:cNvSpPr>
            <p:nvPr/>
          </p:nvSpPr>
          <p:spPr bwMode="auto">
            <a:xfrm rot="14400000">
              <a:off x="9216775" y="-255567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2"/>
            <p:cNvSpPr>
              <a:spLocks/>
            </p:cNvSpPr>
            <p:nvPr/>
          </p:nvSpPr>
          <p:spPr bwMode="auto">
            <a:xfrm rot="14400000">
              <a:off x="10380338" y="-322615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23"/>
            <p:cNvSpPr>
              <a:spLocks/>
            </p:cNvSpPr>
            <p:nvPr/>
          </p:nvSpPr>
          <p:spPr bwMode="auto">
            <a:xfrm rot="14400000">
              <a:off x="11543903" y="-389924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24"/>
            <p:cNvSpPr>
              <a:spLocks/>
            </p:cNvSpPr>
            <p:nvPr/>
          </p:nvSpPr>
          <p:spPr bwMode="auto">
            <a:xfrm rot="14400000">
              <a:off x="12707467" y="-456972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25"/>
            <p:cNvSpPr>
              <a:spLocks/>
            </p:cNvSpPr>
            <p:nvPr/>
          </p:nvSpPr>
          <p:spPr bwMode="auto">
            <a:xfrm rot="14400000">
              <a:off x="13871031" y="-52428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26"/>
            <p:cNvSpPr>
              <a:spLocks/>
            </p:cNvSpPr>
            <p:nvPr/>
          </p:nvSpPr>
          <p:spPr bwMode="auto">
            <a:xfrm rot="14400000">
              <a:off x="8050277" y="-54557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27"/>
            <p:cNvSpPr>
              <a:spLocks/>
            </p:cNvSpPr>
            <p:nvPr/>
          </p:nvSpPr>
          <p:spPr bwMode="auto">
            <a:xfrm rot="14400000">
              <a:off x="9213841" y="-121866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28"/>
            <p:cNvSpPr>
              <a:spLocks/>
            </p:cNvSpPr>
            <p:nvPr/>
          </p:nvSpPr>
          <p:spPr bwMode="auto">
            <a:xfrm rot="14400000">
              <a:off x="10377406" y="-188914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29"/>
            <p:cNvSpPr>
              <a:spLocks/>
            </p:cNvSpPr>
            <p:nvPr/>
          </p:nvSpPr>
          <p:spPr bwMode="auto">
            <a:xfrm rot="14400000">
              <a:off x="11540970" y="-256223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0"/>
            <p:cNvSpPr>
              <a:spLocks/>
            </p:cNvSpPr>
            <p:nvPr/>
          </p:nvSpPr>
          <p:spPr bwMode="auto">
            <a:xfrm rot="14400000">
              <a:off x="12704534" y="-32327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31"/>
            <p:cNvSpPr>
              <a:spLocks/>
            </p:cNvSpPr>
            <p:nvPr/>
          </p:nvSpPr>
          <p:spPr bwMode="auto">
            <a:xfrm rot="14400000">
              <a:off x="13868098" y="-39058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2"/>
            <p:cNvSpPr>
              <a:spLocks/>
            </p:cNvSpPr>
            <p:nvPr/>
          </p:nvSpPr>
          <p:spPr bwMode="auto">
            <a:xfrm rot="14400000">
              <a:off x="15031663" y="-45762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33"/>
            <p:cNvSpPr>
              <a:spLocks/>
            </p:cNvSpPr>
            <p:nvPr/>
          </p:nvSpPr>
          <p:spPr bwMode="auto">
            <a:xfrm rot="14400000">
              <a:off x="5723459" y="-188991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34"/>
            <p:cNvSpPr>
              <a:spLocks/>
            </p:cNvSpPr>
            <p:nvPr/>
          </p:nvSpPr>
          <p:spPr bwMode="auto">
            <a:xfrm rot="14400000">
              <a:off x="4562828" y="-255383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35"/>
            <p:cNvSpPr>
              <a:spLocks/>
            </p:cNvSpPr>
            <p:nvPr/>
          </p:nvSpPr>
          <p:spPr bwMode="auto">
            <a:xfrm rot="14400000">
              <a:off x="5726392" y="-32269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36"/>
            <p:cNvSpPr>
              <a:spLocks/>
            </p:cNvSpPr>
            <p:nvPr/>
          </p:nvSpPr>
          <p:spPr bwMode="auto">
            <a:xfrm rot="14400000">
              <a:off x="6889956" y="-389740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37"/>
            <p:cNvSpPr>
              <a:spLocks/>
            </p:cNvSpPr>
            <p:nvPr/>
          </p:nvSpPr>
          <p:spPr bwMode="auto">
            <a:xfrm rot="14400000">
              <a:off x="8053521" y="-457049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38"/>
            <p:cNvSpPr>
              <a:spLocks/>
            </p:cNvSpPr>
            <p:nvPr/>
          </p:nvSpPr>
          <p:spPr bwMode="auto">
            <a:xfrm rot="14400000">
              <a:off x="9217085" y="-524097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39"/>
            <p:cNvSpPr>
              <a:spLocks/>
            </p:cNvSpPr>
            <p:nvPr/>
          </p:nvSpPr>
          <p:spPr bwMode="auto">
            <a:xfrm rot="14400000">
              <a:off x="10380649" y="-591405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0"/>
            <p:cNvSpPr>
              <a:spLocks/>
            </p:cNvSpPr>
            <p:nvPr/>
          </p:nvSpPr>
          <p:spPr bwMode="auto">
            <a:xfrm rot="14400000">
              <a:off x="11544213" y="-658454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1"/>
            <p:cNvSpPr>
              <a:spLocks/>
            </p:cNvSpPr>
            <p:nvPr/>
          </p:nvSpPr>
          <p:spPr bwMode="auto">
            <a:xfrm rot="14400000">
              <a:off x="12707778" y="-725762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2"/>
            <p:cNvSpPr>
              <a:spLocks/>
            </p:cNvSpPr>
            <p:nvPr/>
          </p:nvSpPr>
          <p:spPr bwMode="auto">
            <a:xfrm rot="14400000">
              <a:off x="6887023" y="-256039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43"/>
            <p:cNvSpPr>
              <a:spLocks/>
            </p:cNvSpPr>
            <p:nvPr/>
          </p:nvSpPr>
          <p:spPr bwMode="auto">
            <a:xfrm rot="14400000">
              <a:off x="8050587" y="-323348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44"/>
            <p:cNvSpPr>
              <a:spLocks/>
            </p:cNvSpPr>
            <p:nvPr/>
          </p:nvSpPr>
          <p:spPr bwMode="auto">
            <a:xfrm rot="14400000">
              <a:off x="9214152" y="-390396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45"/>
            <p:cNvSpPr>
              <a:spLocks/>
            </p:cNvSpPr>
            <p:nvPr/>
          </p:nvSpPr>
          <p:spPr bwMode="auto">
            <a:xfrm rot="14400000">
              <a:off x="10377716" y="-457704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146"/>
            <p:cNvSpPr>
              <a:spLocks/>
            </p:cNvSpPr>
            <p:nvPr/>
          </p:nvSpPr>
          <p:spPr bwMode="auto">
            <a:xfrm rot="14400000">
              <a:off x="11541280" y="-524753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147"/>
            <p:cNvSpPr>
              <a:spLocks/>
            </p:cNvSpPr>
            <p:nvPr/>
          </p:nvSpPr>
          <p:spPr bwMode="auto">
            <a:xfrm rot="14400000">
              <a:off x="12704844" y="-592061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148"/>
            <p:cNvSpPr>
              <a:spLocks/>
            </p:cNvSpPr>
            <p:nvPr/>
          </p:nvSpPr>
          <p:spPr bwMode="auto">
            <a:xfrm rot="14400000">
              <a:off x="13868408" y="-659109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149"/>
            <p:cNvSpPr>
              <a:spLocks/>
            </p:cNvSpPr>
            <p:nvPr/>
          </p:nvSpPr>
          <p:spPr bwMode="auto">
            <a:xfrm rot="14400000">
              <a:off x="4560205" y="-390472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150"/>
            <p:cNvSpPr>
              <a:spLocks/>
            </p:cNvSpPr>
            <p:nvPr/>
          </p:nvSpPr>
          <p:spPr bwMode="auto">
            <a:xfrm rot="14400000">
              <a:off x="3398598" y="-45692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151"/>
            <p:cNvSpPr>
              <a:spLocks/>
            </p:cNvSpPr>
            <p:nvPr/>
          </p:nvSpPr>
          <p:spPr bwMode="auto">
            <a:xfrm rot="14400000">
              <a:off x="4562162" y="-52423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152"/>
            <p:cNvSpPr>
              <a:spLocks/>
            </p:cNvSpPr>
            <p:nvPr/>
          </p:nvSpPr>
          <p:spPr bwMode="auto">
            <a:xfrm rot="14400000">
              <a:off x="5725726" y="-59127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153"/>
            <p:cNvSpPr>
              <a:spLocks/>
            </p:cNvSpPr>
            <p:nvPr/>
          </p:nvSpPr>
          <p:spPr bwMode="auto">
            <a:xfrm rot="14400000">
              <a:off x="6889291" y="-658587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154"/>
            <p:cNvSpPr>
              <a:spLocks/>
            </p:cNvSpPr>
            <p:nvPr/>
          </p:nvSpPr>
          <p:spPr bwMode="auto">
            <a:xfrm rot="14400000">
              <a:off x="8052855" y="-725635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155"/>
            <p:cNvSpPr>
              <a:spLocks/>
            </p:cNvSpPr>
            <p:nvPr/>
          </p:nvSpPr>
          <p:spPr bwMode="auto">
            <a:xfrm rot="14400000">
              <a:off x="9216419" y="-792943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156"/>
            <p:cNvSpPr>
              <a:spLocks/>
            </p:cNvSpPr>
            <p:nvPr/>
          </p:nvSpPr>
          <p:spPr bwMode="auto">
            <a:xfrm rot="14400000">
              <a:off x="10379983" y="-8599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157"/>
            <p:cNvSpPr>
              <a:spLocks/>
            </p:cNvSpPr>
            <p:nvPr/>
          </p:nvSpPr>
          <p:spPr bwMode="auto">
            <a:xfrm rot="14400000">
              <a:off x="11543547" y="-927300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158"/>
            <p:cNvSpPr>
              <a:spLocks/>
            </p:cNvSpPr>
            <p:nvPr/>
          </p:nvSpPr>
          <p:spPr bwMode="auto">
            <a:xfrm rot="14400000">
              <a:off x="5723769" y="-457520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159"/>
            <p:cNvSpPr>
              <a:spLocks/>
            </p:cNvSpPr>
            <p:nvPr/>
          </p:nvSpPr>
          <p:spPr bwMode="auto">
            <a:xfrm rot="14400000">
              <a:off x="6887334" y="-524829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60"/>
            <p:cNvSpPr>
              <a:spLocks/>
            </p:cNvSpPr>
            <p:nvPr/>
          </p:nvSpPr>
          <p:spPr bwMode="auto">
            <a:xfrm rot="14400000">
              <a:off x="8050898" y="-591877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61"/>
            <p:cNvSpPr>
              <a:spLocks/>
            </p:cNvSpPr>
            <p:nvPr/>
          </p:nvSpPr>
          <p:spPr bwMode="auto">
            <a:xfrm rot="14400000">
              <a:off x="9214462" y="-65918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62"/>
            <p:cNvSpPr>
              <a:spLocks/>
            </p:cNvSpPr>
            <p:nvPr/>
          </p:nvSpPr>
          <p:spPr bwMode="auto">
            <a:xfrm rot="14400000">
              <a:off x="10378026" y="-726234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63"/>
            <p:cNvSpPr>
              <a:spLocks/>
            </p:cNvSpPr>
            <p:nvPr/>
          </p:nvSpPr>
          <p:spPr bwMode="auto">
            <a:xfrm rot="14400000">
              <a:off x="11541590" y="-79354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164"/>
            <p:cNvSpPr>
              <a:spLocks/>
            </p:cNvSpPr>
            <p:nvPr/>
          </p:nvSpPr>
          <p:spPr bwMode="auto">
            <a:xfrm rot="14400000">
              <a:off x="12705155" y="-860591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165"/>
            <p:cNvSpPr>
              <a:spLocks noEditPoints="1"/>
            </p:cNvSpPr>
            <p:nvPr/>
          </p:nvSpPr>
          <p:spPr bwMode="auto">
            <a:xfrm rot="14400000">
              <a:off x="8773826" y="2758124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166"/>
            <p:cNvSpPr>
              <a:spLocks noEditPoints="1"/>
            </p:cNvSpPr>
            <p:nvPr/>
          </p:nvSpPr>
          <p:spPr bwMode="auto">
            <a:xfrm rot="14400000">
              <a:off x="8385533" y="20867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67"/>
            <p:cNvSpPr>
              <a:spLocks noEditPoints="1"/>
            </p:cNvSpPr>
            <p:nvPr/>
          </p:nvSpPr>
          <p:spPr bwMode="auto">
            <a:xfrm rot="14400000">
              <a:off x="7610898" y="7472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68"/>
            <p:cNvSpPr>
              <a:spLocks noEditPoints="1"/>
            </p:cNvSpPr>
            <p:nvPr/>
          </p:nvSpPr>
          <p:spPr bwMode="auto">
            <a:xfrm rot="14400000">
              <a:off x="7223906" y="7583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69"/>
            <p:cNvSpPr>
              <a:spLocks noEditPoints="1"/>
            </p:cNvSpPr>
            <p:nvPr/>
          </p:nvSpPr>
          <p:spPr bwMode="auto">
            <a:xfrm rot="14400000">
              <a:off x="6450899" y="-126192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70"/>
            <p:cNvSpPr>
              <a:spLocks noEditPoints="1"/>
            </p:cNvSpPr>
            <p:nvPr/>
          </p:nvSpPr>
          <p:spPr bwMode="auto">
            <a:xfrm rot="14400000">
              <a:off x="6062930" y="-19339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171"/>
            <p:cNvSpPr>
              <a:spLocks noEditPoints="1"/>
            </p:cNvSpPr>
            <p:nvPr/>
          </p:nvSpPr>
          <p:spPr bwMode="auto">
            <a:xfrm rot="14400000">
              <a:off x="5291877" y="-327279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72"/>
            <p:cNvSpPr>
              <a:spLocks noEditPoints="1"/>
            </p:cNvSpPr>
            <p:nvPr/>
          </p:nvSpPr>
          <p:spPr bwMode="auto">
            <a:xfrm rot="14400000">
              <a:off x="4902931" y="-394308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73"/>
            <p:cNvSpPr>
              <a:spLocks noEditPoints="1"/>
            </p:cNvSpPr>
            <p:nvPr/>
          </p:nvSpPr>
          <p:spPr bwMode="auto">
            <a:xfrm rot="14400000">
              <a:off x="4128948" y="-528365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74"/>
            <p:cNvSpPr>
              <a:spLocks noEditPoints="1"/>
            </p:cNvSpPr>
            <p:nvPr/>
          </p:nvSpPr>
          <p:spPr bwMode="auto">
            <a:xfrm rot="14400000">
              <a:off x="3742932" y="-595451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75"/>
            <p:cNvSpPr>
              <a:spLocks noEditPoints="1"/>
            </p:cNvSpPr>
            <p:nvPr/>
          </p:nvSpPr>
          <p:spPr bwMode="auto">
            <a:xfrm rot="14400000">
              <a:off x="9928948" y="342127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76"/>
            <p:cNvSpPr>
              <a:spLocks noEditPoints="1"/>
            </p:cNvSpPr>
            <p:nvPr/>
          </p:nvSpPr>
          <p:spPr bwMode="auto">
            <a:xfrm rot="14400000">
              <a:off x="9543909" y="2750981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77"/>
            <p:cNvSpPr>
              <a:spLocks noEditPoints="1"/>
            </p:cNvSpPr>
            <p:nvPr/>
          </p:nvSpPr>
          <p:spPr bwMode="auto">
            <a:xfrm rot="14400000">
              <a:off x="8768949" y="141209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178"/>
            <p:cNvSpPr>
              <a:spLocks noEditPoints="1"/>
            </p:cNvSpPr>
            <p:nvPr/>
          </p:nvSpPr>
          <p:spPr bwMode="auto">
            <a:xfrm rot="14400000">
              <a:off x="8380980" y="7401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179"/>
            <p:cNvSpPr>
              <a:spLocks noEditPoints="1"/>
            </p:cNvSpPr>
            <p:nvPr/>
          </p:nvSpPr>
          <p:spPr bwMode="auto">
            <a:xfrm rot="14400000">
              <a:off x="7608949" y="-59934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8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8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180"/>
            <p:cNvSpPr>
              <a:spLocks noEditPoints="1"/>
            </p:cNvSpPr>
            <p:nvPr/>
          </p:nvSpPr>
          <p:spPr bwMode="auto">
            <a:xfrm rot="14400000">
              <a:off x="7221307" y="-126962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181"/>
            <p:cNvSpPr>
              <a:spLocks noEditPoints="1"/>
            </p:cNvSpPr>
            <p:nvPr/>
          </p:nvSpPr>
          <p:spPr bwMode="auto">
            <a:xfrm rot="14400000">
              <a:off x="6447323" y="-261020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82"/>
            <p:cNvSpPr>
              <a:spLocks noEditPoints="1"/>
            </p:cNvSpPr>
            <p:nvPr/>
          </p:nvSpPr>
          <p:spPr bwMode="auto">
            <a:xfrm rot="14400000">
              <a:off x="6060982" y="-32804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183"/>
            <p:cNvSpPr>
              <a:spLocks noEditPoints="1"/>
            </p:cNvSpPr>
            <p:nvPr/>
          </p:nvSpPr>
          <p:spPr bwMode="auto">
            <a:xfrm rot="14400000">
              <a:off x="5286348" y="-4619949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84"/>
            <p:cNvSpPr>
              <a:spLocks noEditPoints="1"/>
            </p:cNvSpPr>
            <p:nvPr/>
          </p:nvSpPr>
          <p:spPr bwMode="auto">
            <a:xfrm rot="14400000">
              <a:off x="4899356" y="-529136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85"/>
            <p:cNvSpPr>
              <a:spLocks noEditPoints="1"/>
            </p:cNvSpPr>
            <p:nvPr/>
          </p:nvSpPr>
          <p:spPr bwMode="auto">
            <a:xfrm rot="14400000">
              <a:off x="9939646" y="2086339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186"/>
            <p:cNvSpPr>
              <a:spLocks noEditPoints="1"/>
            </p:cNvSpPr>
            <p:nvPr/>
          </p:nvSpPr>
          <p:spPr bwMode="auto">
            <a:xfrm rot="14400000">
              <a:off x="9551352" y="141492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187"/>
            <p:cNvSpPr>
              <a:spLocks noEditPoints="1"/>
            </p:cNvSpPr>
            <p:nvPr/>
          </p:nvSpPr>
          <p:spPr bwMode="auto">
            <a:xfrm rot="14400000">
              <a:off x="8776717" y="75471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188"/>
            <p:cNvSpPr>
              <a:spLocks noEditPoints="1"/>
            </p:cNvSpPr>
            <p:nvPr/>
          </p:nvSpPr>
          <p:spPr bwMode="auto">
            <a:xfrm rot="14400000">
              <a:off x="8389726" y="-595946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189"/>
            <p:cNvSpPr>
              <a:spLocks noEditPoints="1"/>
            </p:cNvSpPr>
            <p:nvPr/>
          </p:nvSpPr>
          <p:spPr bwMode="auto">
            <a:xfrm rot="14400000">
              <a:off x="7616718" y="-1933707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190"/>
            <p:cNvSpPr>
              <a:spLocks noEditPoints="1"/>
            </p:cNvSpPr>
            <p:nvPr/>
          </p:nvSpPr>
          <p:spPr bwMode="auto">
            <a:xfrm rot="14400000">
              <a:off x="7228750" y="-2605687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191"/>
            <p:cNvSpPr>
              <a:spLocks noEditPoints="1"/>
            </p:cNvSpPr>
            <p:nvPr/>
          </p:nvSpPr>
          <p:spPr bwMode="auto">
            <a:xfrm rot="14400000">
              <a:off x="6457696" y="-3944575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192"/>
            <p:cNvSpPr>
              <a:spLocks noEditPoints="1"/>
            </p:cNvSpPr>
            <p:nvPr/>
          </p:nvSpPr>
          <p:spPr bwMode="auto">
            <a:xfrm rot="14400000">
              <a:off x="6068751" y="-461486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193"/>
            <p:cNvSpPr>
              <a:spLocks noEditPoints="1"/>
            </p:cNvSpPr>
            <p:nvPr/>
          </p:nvSpPr>
          <p:spPr bwMode="auto">
            <a:xfrm rot="14400000">
              <a:off x="5294767" y="-595544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194"/>
            <p:cNvSpPr>
              <a:spLocks noEditPoints="1"/>
            </p:cNvSpPr>
            <p:nvPr/>
          </p:nvSpPr>
          <p:spPr bwMode="auto">
            <a:xfrm rot="14400000">
              <a:off x="4908752" y="-6626297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195"/>
            <p:cNvSpPr>
              <a:spLocks noEditPoints="1"/>
            </p:cNvSpPr>
            <p:nvPr/>
          </p:nvSpPr>
          <p:spPr bwMode="auto">
            <a:xfrm rot="14400000">
              <a:off x="11097022" y="274688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196"/>
            <p:cNvSpPr>
              <a:spLocks noEditPoints="1"/>
            </p:cNvSpPr>
            <p:nvPr/>
          </p:nvSpPr>
          <p:spPr bwMode="auto">
            <a:xfrm rot="14400000">
              <a:off x="10711983" y="207659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197"/>
            <p:cNvSpPr>
              <a:spLocks noEditPoints="1"/>
            </p:cNvSpPr>
            <p:nvPr/>
          </p:nvSpPr>
          <p:spPr bwMode="auto">
            <a:xfrm rot="14400000">
              <a:off x="9937023" y="73770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198"/>
            <p:cNvSpPr>
              <a:spLocks noEditPoints="1"/>
            </p:cNvSpPr>
            <p:nvPr/>
          </p:nvSpPr>
          <p:spPr bwMode="auto">
            <a:xfrm rot="14400000">
              <a:off x="9549054" y="657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199"/>
            <p:cNvSpPr>
              <a:spLocks noEditPoints="1"/>
            </p:cNvSpPr>
            <p:nvPr/>
          </p:nvSpPr>
          <p:spPr bwMode="auto">
            <a:xfrm rot="14400000">
              <a:off x="8777023" y="-127372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200"/>
            <p:cNvSpPr>
              <a:spLocks noEditPoints="1"/>
            </p:cNvSpPr>
            <p:nvPr/>
          </p:nvSpPr>
          <p:spPr bwMode="auto">
            <a:xfrm rot="14400000">
              <a:off x="8389381" y="-1944017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201"/>
            <p:cNvSpPr>
              <a:spLocks noEditPoints="1"/>
            </p:cNvSpPr>
            <p:nvPr/>
          </p:nvSpPr>
          <p:spPr bwMode="auto">
            <a:xfrm rot="14400000">
              <a:off x="7615398" y="-328459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202"/>
            <p:cNvSpPr>
              <a:spLocks noEditPoints="1"/>
            </p:cNvSpPr>
            <p:nvPr/>
          </p:nvSpPr>
          <p:spPr bwMode="auto">
            <a:xfrm rot="14400000">
              <a:off x="7229056" y="-395488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203"/>
            <p:cNvSpPr>
              <a:spLocks noEditPoints="1"/>
            </p:cNvSpPr>
            <p:nvPr/>
          </p:nvSpPr>
          <p:spPr bwMode="auto">
            <a:xfrm rot="14400000">
              <a:off x="6454422" y="-5294337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204"/>
            <p:cNvSpPr>
              <a:spLocks noEditPoints="1"/>
            </p:cNvSpPr>
            <p:nvPr/>
          </p:nvSpPr>
          <p:spPr bwMode="auto">
            <a:xfrm rot="14400000">
              <a:off x="6067430" y="-59657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206"/>
            <p:cNvSpPr>
              <a:spLocks noEditPoints="1"/>
            </p:cNvSpPr>
            <p:nvPr/>
          </p:nvSpPr>
          <p:spPr bwMode="auto">
            <a:xfrm rot="14400000">
              <a:off x="11096446" y="1418461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207"/>
            <p:cNvSpPr>
              <a:spLocks noEditPoints="1"/>
            </p:cNvSpPr>
            <p:nvPr/>
          </p:nvSpPr>
          <p:spPr bwMode="auto">
            <a:xfrm rot="14400000">
              <a:off x="10708152" y="74704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208"/>
            <p:cNvSpPr>
              <a:spLocks noEditPoints="1"/>
            </p:cNvSpPr>
            <p:nvPr/>
          </p:nvSpPr>
          <p:spPr bwMode="auto">
            <a:xfrm rot="14400000">
              <a:off x="9933517" y="-592408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209"/>
            <p:cNvSpPr>
              <a:spLocks noEditPoints="1"/>
            </p:cNvSpPr>
            <p:nvPr/>
          </p:nvSpPr>
          <p:spPr bwMode="auto">
            <a:xfrm rot="14400000">
              <a:off x="9546526" y="-1263825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210"/>
            <p:cNvSpPr>
              <a:spLocks noEditPoints="1"/>
            </p:cNvSpPr>
            <p:nvPr/>
          </p:nvSpPr>
          <p:spPr bwMode="auto">
            <a:xfrm rot="14400000">
              <a:off x="8773518" y="-260158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211"/>
            <p:cNvSpPr>
              <a:spLocks noEditPoints="1"/>
            </p:cNvSpPr>
            <p:nvPr/>
          </p:nvSpPr>
          <p:spPr bwMode="auto">
            <a:xfrm rot="14400000">
              <a:off x="8385550" y="-3273566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212"/>
            <p:cNvSpPr>
              <a:spLocks noEditPoints="1"/>
            </p:cNvSpPr>
            <p:nvPr/>
          </p:nvSpPr>
          <p:spPr bwMode="auto">
            <a:xfrm rot="14400000">
              <a:off x="7614496" y="-4612454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213"/>
            <p:cNvSpPr>
              <a:spLocks noEditPoints="1"/>
            </p:cNvSpPr>
            <p:nvPr/>
          </p:nvSpPr>
          <p:spPr bwMode="auto">
            <a:xfrm rot="14400000">
              <a:off x="7225551" y="-5282743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214"/>
            <p:cNvSpPr>
              <a:spLocks noEditPoints="1"/>
            </p:cNvSpPr>
            <p:nvPr/>
          </p:nvSpPr>
          <p:spPr bwMode="auto">
            <a:xfrm rot="14400000">
              <a:off x="6451567" y="-662332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215"/>
            <p:cNvSpPr>
              <a:spLocks noEditPoints="1"/>
            </p:cNvSpPr>
            <p:nvPr/>
          </p:nvSpPr>
          <p:spPr bwMode="auto">
            <a:xfrm rot="14400000">
              <a:off x="6065552" y="-7294176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216"/>
            <p:cNvSpPr>
              <a:spLocks noEditPoints="1"/>
            </p:cNvSpPr>
            <p:nvPr/>
          </p:nvSpPr>
          <p:spPr bwMode="auto">
            <a:xfrm rot="14400000">
              <a:off x="12253821" y="20790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217"/>
            <p:cNvSpPr>
              <a:spLocks noEditPoints="1"/>
            </p:cNvSpPr>
            <p:nvPr/>
          </p:nvSpPr>
          <p:spPr bwMode="auto">
            <a:xfrm rot="14400000">
              <a:off x="11868783" y="140871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218"/>
            <p:cNvSpPr>
              <a:spLocks noEditPoints="1"/>
            </p:cNvSpPr>
            <p:nvPr/>
          </p:nvSpPr>
          <p:spPr bwMode="auto">
            <a:xfrm rot="14400000">
              <a:off x="11093822" y="6982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219"/>
            <p:cNvSpPr>
              <a:spLocks noEditPoints="1"/>
            </p:cNvSpPr>
            <p:nvPr/>
          </p:nvSpPr>
          <p:spPr bwMode="auto">
            <a:xfrm rot="14400000">
              <a:off x="10705854" y="-6021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220"/>
            <p:cNvSpPr>
              <a:spLocks noEditPoints="1"/>
            </p:cNvSpPr>
            <p:nvPr/>
          </p:nvSpPr>
          <p:spPr bwMode="auto">
            <a:xfrm rot="14400000">
              <a:off x="9933823" y="-19416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221"/>
            <p:cNvSpPr>
              <a:spLocks noEditPoints="1"/>
            </p:cNvSpPr>
            <p:nvPr/>
          </p:nvSpPr>
          <p:spPr bwMode="auto">
            <a:xfrm rot="14400000">
              <a:off x="9546181" y="-2611896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222"/>
            <p:cNvSpPr>
              <a:spLocks noEditPoints="1"/>
            </p:cNvSpPr>
            <p:nvPr/>
          </p:nvSpPr>
          <p:spPr bwMode="auto">
            <a:xfrm rot="14400000">
              <a:off x="8772197" y="-395247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223"/>
            <p:cNvSpPr>
              <a:spLocks noEditPoints="1"/>
            </p:cNvSpPr>
            <p:nvPr/>
          </p:nvSpPr>
          <p:spPr bwMode="auto">
            <a:xfrm rot="14400000">
              <a:off x="8385856" y="-462276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224"/>
            <p:cNvSpPr>
              <a:spLocks noEditPoints="1"/>
            </p:cNvSpPr>
            <p:nvPr/>
          </p:nvSpPr>
          <p:spPr bwMode="auto">
            <a:xfrm rot="14400000">
              <a:off x="7611221" y="-596221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225"/>
            <p:cNvSpPr>
              <a:spLocks noEditPoints="1"/>
            </p:cNvSpPr>
            <p:nvPr/>
          </p:nvSpPr>
          <p:spPr bwMode="auto">
            <a:xfrm rot="14400000">
              <a:off x="7224230" y="-6633633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226"/>
            <p:cNvSpPr>
              <a:spLocks noEditPoints="1"/>
            </p:cNvSpPr>
            <p:nvPr/>
          </p:nvSpPr>
          <p:spPr bwMode="auto">
            <a:xfrm rot="14400000">
              <a:off x="12253808" y="75090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227"/>
            <p:cNvSpPr>
              <a:spLocks noEditPoints="1"/>
            </p:cNvSpPr>
            <p:nvPr/>
          </p:nvSpPr>
          <p:spPr bwMode="auto">
            <a:xfrm rot="14400000">
              <a:off x="11865514" y="79491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228"/>
            <p:cNvSpPr>
              <a:spLocks noEditPoints="1"/>
            </p:cNvSpPr>
            <p:nvPr/>
          </p:nvSpPr>
          <p:spPr bwMode="auto">
            <a:xfrm rot="14400000">
              <a:off x="11090880" y="-125996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Freeform 229"/>
            <p:cNvSpPr>
              <a:spLocks noEditPoints="1"/>
            </p:cNvSpPr>
            <p:nvPr/>
          </p:nvSpPr>
          <p:spPr bwMode="auto">
            <a:xfrm rot="14400000">
              <a:off x="10703888" y="-1931377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230"/>
            <p:cNvSpPr>
              <a:spLocks noEditPoints="1"/>
            </p:cNvSpPr>
            <p:nvPr/>
          </p:nvSpPr>
          <p:spPr bwMode="auto">
            <a:xfrm rot="14400000">
              <a:off x="9930881" y="-3269138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231"/>
            <p:cNvSpPr>
              <a:spLocks noEditPoints="1"/>
            </p:cNvSpPr>
            <p:nvPr/>
          </p:nvSpPr>
          <p:spPr bwMode="auto">
            <a:xfrm rot="14400000">
              <a:off x="9542912" y="-3941118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232"/>
            <p:cNvSpPr>
              <a:spLocks noEditPoints="1"/>
            </p:cNvSpPr>
            <p:nvPr/>
          </p:nvSpPr>
          <p:spPr bwMode="auto">
            <a:xfrm rot="14400000">
              <a:off x="8771858" y="-5280006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233"/>
            <p:cNvSpPr>
              <a:spLocks noEditPoints="1"/>
            </p:cNvSpPr>
            <p:nvPr/>
          </p:nvSpPr>
          <p:spPr bwMode="auto">
            <a:xfrm rot="14400000">
              <a:off x="8382913" y="-595029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234"/>
            <p:cNvSpPr>
              <a:spLocks noEditPoints="1"/>
            </p:cNvSpPr>
            <p:nvPr/>
          </p:nvSpPr>
          <p:spPr bwMode="auto">
            <a:xfrm rot="14400000">
              <a:off x="7608929" y="-7290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235"/>
            <p:cNvSpPr>
              <a:spLocks noEditPoints="1"/>
            </p:cNvSpPr>
            <p:nvPr/>
          </p:nvSpPr>
          <p:spPr bwMode="auto">
            <a:xfrm rot="14400000">
              <a:off x="7222914" y="-796172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236"/>
            <p:cNvSpPr>
              <a:spLocks noEditPoints="1"/>
            </p:cNvSpPr>
            <p:nvPr/>
          </p:nvSpPr>
          <p:spPr bwMode="auto">
            <a:xfrm rot="14400000">
              <a:off x="13410621" y="14111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237"/>
            <p:cNvSpPr>
              <a:spLocks noEditPoints="1"/>
            </p:cNvSpPr>
            <p:nvPr/>
          </p:nvSpPr>
          <p:spPr bwMode="auto">
            <a:xfrm rot="14400000">
              <a:off x="13025582" y="740835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238"/>
            <p:cNvSpPr>
              <a:spLocks noEditPoints="1"/>
            </p:cNvSpPr>
            <p:nvPr/>
          </p:nvSpPr>
          <p:spPr bwMode="auto">
            <a:xfrm rot="14400000">
              <a:off x="12250622" y="-59805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239"/>
            <p:cNvSpPr>
              <a:spLocks noEditPoints="1"/>
            </p:cNvSpPr>
            <p:nvPr/>
          </p:nvSpPr>
          <p:spPr bwMode="auto">
            <a:xfrm rot="14400000">
              <a:off x="11862653" y="-127003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240"/>
            <p:cNvSpPr>
              <a:spLocks noEditPoints="1"/>
            </p:cNvSpPr>
            <p:nvPr/>
          </p:nvSpPr>
          <p:spPr bwMode="auto">
            <a:xfrm rot="14400000">
              <a:off x="11090623" y="-260948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241"/>
            <p:cNvSpPr>
              <a:spLocks noEditPoints="1"/>
            </p:cNvSpPr>
            <p:nvPr/>
          </p:nvSpPr>
          <p:spPr bwMode="auto">
            <a:xfrm rot="14400000">
              <a:off x="10702980" y="-3279774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242"/>
            <p:cNvSpPr>
              <a:spLocks noEditPoints="1"/>
            </p:cNvSpPr>
            <p:nvPr/>
          </p:nvSpPr>
          <p:spPr bwMode="auto">
            <a:xfrm rot="14400000">
              <a:off x="9928996" y="-46203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243"/>
            <p:cNvSpPr>
              <a:spLocks noEditPoints="1"/>
            </p:cNvSpPr>
            <p:nvPr/>
          </p:nvSpPr>
          <p:spPr bwMode="auto">
            <a:xfrm rot="14400000">
              <a:off x="9542655" y="-529064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244"/>
            <p:cNvSpPr>
              <a:spLocks noEditPoints="1"/>
            </p:cNvSpPr>
            <p:nvPr/>
          </p:nvSpPr>
          <p:spPr bwMode="auto">
            <a:xfrm rot="14400000">
              <a:off x="8768021" y="-663009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245"/>
            <p:cNvSpPr>
              <a:spLocks noEditPoints="1"/>
            </p:cNvSpPr>
            <p:nvPr/>
          </p:nvSpPr>
          <p:spPr bwMode="auto">
            <a:xfrm rot="14400000">
              <a:off x="8381029" y="-730151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246"/>
            <p:cNvSpPr>
              <a:spLocks noEditPoints="1"/>
            </p:cNvSpPr>
            <p:nvPr/>
          </p:nvSpPr>
          <p:spPr bwMode="auto">
            <a:xfrm rot="14400000">
              <a:off x="13410608" y="8303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247"/>
            <p:cNvSpPr>
              <a:spLocks noEditPoints="1"/>
            </p:cNvSpPr>
            <p:nvPr/>
          </p:nvSpPr>
          <p:spPr bwMode="auto">
            <a:xfrm rot="14400000">
              <a:off x="13022313" y="-58838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248"/>
            <p:cNvSpPr>
              <a:spLocks noEditPoints="1"/>
            </p:cNvSpPr>
            <p:nvPr/>
          </p:nvSpPr>
          <p:spPr bwMode="auto">
            <a:xfrm rot="14400000">
              <a:off x="12247679" y="-192783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2" name="Freeform 249"/>
            <p:cNvSpPr>
              <a:spLocks noEditPoints="1"/>
            </p:cNvSpPr>
            <p:nvPr/>
          </p:nvSpPr>
          <p:spPr bwMode="auto">
            <a:xfrm rot="14400000">
              <a:off x="11860687" y="-2599256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Freeform 250"/>
            <p:cNvSpPr>
              <a:spLocks noEditPoints="1"/>
            </p:cNvSpPr>
            <p:nvPr/>
          </p:nvSpPr>
          <p:spPr bwMode="auto">
            <a:xfrm rot="14400000">
              <a:off x="11087680" y="-393701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251"/>
            <p:cNvSpPr>
              <a:spLocks noEditPoints="1"/>
            </p:cNvSpPr>
            <p:nvPr/>
          </p:nvSpPr>
          <p:spPr bwMode="auto">
            <a:xfrm rot="14400000">
              <a:off x="10699712" y="-460899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252"/>
            <p:cNvSpPr>
              <a:spLocks noEditPoints="1"/>
            </p:cNvSpPr>
            <p:nvPr/>
          </p:nvSpPr>
          <p:spPr bwMode="auto">
            <a:xfrm rot="14400000">
              <a:off x="9928657" y="-594788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253"/>
            <p:cNvSpPr>
              <a:spLocks noEditPoints="1"/>
            </p:cNvSpPr>
            <p:nvPr/>
          </p:nvSpPr>
          <p:spPr bwMode="auto">
            <a:xfrm rot="14400000">
              <a:off x="9539713" y="-661817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254"/>
            <p:cNvSpPr>
              <a:spLocks noEditPoints="1"/>
            </p:cNvSpPr>
            <p:nvPr/>
          </p:nvSpPr>
          <p:spPr bwMode="auto">
            <a:xfrm rot="14400000">
              <a:off x="8765729" y="-7958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255"/>
            <p:cNvSpPr>
              <a:spLocks noEditPoints="1"/>
            </p:cNvSpPr>
            <p:nvPr/>
          </p:nvSpPr>
          <p:spPr bwMode="auto">
            <a:xfrm rot="14400000">
              <a:off x="8379713" y="-8629607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256"/>
            <p:cNvSpPr>
              <a:spLocks noEditPoints="1"/>
            </p:cNvSpPr>
            <p:nvPr/>
          </p:nvSpPr>
          <p:spPr bwMode="auto">
            <a:xfrm rot="14400000">
              <a:off x="14567420" y="743246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257"/>
            <p:cNvSpPr>
              <a:spLocks noEditPoints="1"/>
            </p:cNvSpPr>
            <p:nvPr/>
          </p:nvSpPr>
          <p:spPr bwMode="auto">
            <a:xfrm rot="14400000">
              <a:off x="14182381" y="72957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258"/>
            <p:cNvSpPr>
              <a:spLocks noEditPoints="1"/>
            </p:cNvSpPr>
            <p:nvPr/>
          </p:nvSpPr>
          <p:spPr bwMode="auto">
            <a:xfrm rot="14400000">
              <a:off x="13407421" y="-1265931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259"/>
            <p:cNvSpPr>
              <a:spLocks noEditPoints="1"/>
            </p:cNvSpPr>
            <p:nvPr/>
          </p:nvSpPr>
          <p:spPr bwMode="auto">
            <a:xfrm rot="14400000">
              <a:off x="13019453" y="-19379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260"/>
            <p:cNvSpPr>
              <a:spLocks noEditPoints="1"/>
            </p:cNvSpPr>
            <p:nvPr/>
          </p:nvSpPr>
          <p:spPr bwMode="auto">
            <a:xfrm rot="14400000">
              <a:off x="12247422" y="-327736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261"/>
            <p:cNvSpPr>
              <a:spLocks noEditPoints="1"/>
            </p:cNvSpPr>
            <p:nvPr/>
          </p:nvSpPr>
          <p:spPr bwMode="auto">
            <a:xfrm rot="14400000">
              <a:off x="11859780" y="-3947653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262"/>
            <p:cNvSpPr>
              <a:spLocks noEditPoints="1"/>
            </p:cNvSpPr>
            <p:nvPr/>
          </p:nvSpPr>
          <p:spPr bwMode="auto">
            <a:xfrm rot="14400000">
              <a:off x="11085796" y="-528823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263"/>
            <p:cNvSpPr>
              <a:spLocks noEditPoints="1"/>
            </p:cNvSpPr>
            <p:nvPr/>
          </p:nvSpPr>
          <p:spPr bwMode="auto">
            <a:xfrm rot="14400000">
              <a:off x="10699455" y="-5958521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264"/>
            <p:cNvSpPr>
              <a:spLocks noEditPoints="1"/>
            </p:cNvSpPr>
            <p:nvPr/>
          </p:nvSpPr>
          <p:spPr bwMode="auto">
            <a:xfrm rot="14400000">
              <a:off x="9924820" y="-729797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265"/>
            <p:cNvSpPr>
              <a:spLocks noEditPoints="1"/>
            </p:cNvSpPr>
            <p:nvPr/>
          </p:nvSpPr>
          <p:spPr bwMode="auto">
            <a:xfrm rot="14400000">
              <a:off x="9537828" y="-796939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266"/>
            <p:cNvSpPr>
              <a:spLocks noEditPoints="1"/>
            </p:cNvSpPr>
            <p:nvPr/>
          </p:nvSpPr>
          <p:spPr bwMode="auto">
            <a:xfrm rot="14400000">
              <a:off x="14567407" y="-58484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267"/>
            <p:cNvSpPr>
              <a:spLocks noEditPoints="1"/>
            </p:cNvSpPr>
            <p:nvPr/>
          </p:nvSpPr>
          <p:spPr bwMode="auto">
            <a:xfrm rot="14400000">
              <a:off x="14179113" y="-1256266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268"/>
            <p:cNvSpPr>
              <a:spLocks noEditPoints="1"/>
            </p:cNvSpPr>
            <p:nvPr/>
          </p:nvSpPr>
          <p:spPr bwMode="auto">
            <a:xfrm rot="14400000">
              <a:off x="13404478" y="-259571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Freeform 269"/>
            <p:cNvSpPr>
              <a:spLocks noEditPoints="1"/>
            </p:cNvSpPr>
            <p:nvPr/>
          </p:nvSpPr>
          <p:spPr bwMode="auto">
            <a:xfrm rot="14400000">
              <a:off x="13017487" y="-3267134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270"/>
            <p:cNvSpPr>
              <a:spLocks noEditPoints="1"/>
            </p:cNvSpPr>
            <p:nvPr/>
          </p:nvSpPr>
          <p:spPr bwMode="auto">
            <a:xfrm rot="14400000">
              <a:off x="12244479" y="-460489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271"/>
            <p:cNvSpPr>
              <a:spLocks noEditPoints="1"/>
            </p:cNvSpPr>
            <p:nvPr/>
          </p:nvSpPr>
          <p:spPr bwMode="auto">
            <a:xfrm rot="14400000">
              <a:off x="11856511" y="-5276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272"/>
            <p:cNvSpPr>
              <a:spLocks noEditPoints="1"/>
            </p:cNvSpPr>
            <p:nvPr/>
          </p:nvSpPr>
          <p:spPr bwMode="auto">
            <a:xfrm rot="14400000">
              <a:off x="11085457" y="-6615763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273"/>
            <p:cNvSpPr>
              <a:spLocks noEditPoints="1"/>
            </p:cNvSpPr>
            <p:nvPr/>
          </p:nvSpPr>
          <p:spPr bwMode="auto">
            <a:xfrm rot="14400000">
              <a:off x="10696512" y="-728605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274"/>
            <p:cNvSpPr>
              <a:spLocks noEditPoints="1"/>
            </p:cNvSpPr>
            <p:nvPr/>
          </p:nvSpPr>
          <p:spPr bwMode="auto">
            <a:xfrm rot="14400000">
              <a:off x="9922528" y="-8626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275"/>
            <p:cNvSpPr>
              <a:spLocks noEditPoints="1"/>
            </p:cNvSpPr>
            <p:nvPr/>
          </p:nvSpPr>
          <p:spPr bwMode="auto">
            <a:xfrm rot="14400000">
              <a:off x="9536513" y="-9297485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276"/>
            <p:cNvSpPr>
              <a:spLocks noEditPoints="1"/>
            </p:cNvSpPr>
            <p:nvPr/>
          </p:nvSpPr>
          <p:spPr bwMode="auto">
            <a:xfrm rot="14400000">
              <a:off x="15724219" y="75368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277"/>
            <p:cNvSpPr>
              <a:spLocks noEditPoints="1"/>
            </p:cNvSpPr>
            <p:nvPr/>
          </p:nvSpPr>
          <p:spPr bwMode="auto">
            <a:xfrm rot="14400000">
              <a:off x="15339181" y="-594922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278"/>
            <p:cNvSpPr>
              <a:spLocks noEditPoints="1"/>
            </p:cNvSpPr>
            <p:nvPr/>
          </p:nvSpPr>
          <p:spPr bwMode="auto">
            <a:xfrm rot="14400000">
              <a:off x="14564220" y="-193381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279"/>
            <p:cNvSpPr>
              <a:spLocks noEditPoints="1"/>
            </p:cNvSpPr>
            <p:nvPr/>
          </p:nvSpPr>
          <p:spPr bwMode="auto">
            <a:xfrm rot="14400000">
              <a:off x="14176252" y="-260579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280"/>
            <p:cNvSpPr>
              <a:spLocks noEditPoints="1"/>
            </p:cNvSpPr>
            <p:nvPr/>
          </p:nvSpPr>
          <p:spPr bwMode="auto">
            <a:xfrm rot="14400000">
              <a:off x="13404221" y="-394524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4" name="Freeform 281"/>
            <p:cNvSpPr>
              <a:spLocks noEditPoints="1"/>
            </p:cNvSpPr>
            <p:nvPr/>
          </p:nvSpPr>
          <p:spPr bwMode="auto">
            <a:xfrm rot="14400000">
              <a:off x="13016579" y="-4615531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282"/>
            <p:cNvSpPr>
              <a:spLocks noEditPoints="1"/>
            </p:cNvSpPr>
            <p:nvPr/>
          </p:nvSpPr>
          <p:spPr bwMode="auto">
            <a:xfrm rot="14400000">
              <a:off x="12242595" y="-595611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6" name="Freeform 283"/>
            <p:cNvSpPr>
              <a:spLocks noEditPoints="1"/>
            </p:cNvSpPr>
            <p:nvPr/>
          </p:nvSpPr>
          <p:spPr bwMode="auto">
            <a:xfrm rot="14400000">
              <a:off x="11856254" y="-662640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284"/>
            <p:cNvSpPr>
              <a:spLocks noEditPoints="1"/>
            </p:cNvSpPr>
            <p:nvPr/>
          </p:nvSpPr>
          <p:spPr bwMode="auto">
            <a:xfrm rot="14400000">
              <a:off x="11081619" y="-796585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285"/>
            <p:cNvSpPr>
              <a:spLocks noEditPoints="1"/>
            </p:cNvSpPr>
            <p:nvPr/>
          </p:nvSpPr>
          <p:spPr bwMode="auto">
            <a:xfrm rot="14400000">
              <a:off x="10694628" y="-863726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286"/>
            <p:cNvSpPr>
              <a:spLocks noEditPoints="1"/>
            </p:cNvSpPr>
            <p:nvPr/>
          </p:nvSpPr>
          <p:spPr bwMode="auto">
            <a:xfrm rot="14400000">
              <a:off x="15724206" y="-1252727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287"/>
            <p:cNvSpPr>
              <a:spLocks noEditPoints="1"/>
            </p:cNvSpPr>
            <p:nvPr/>
          </p:nvSpPr>
          <p:spPr bwMode="auto">
            <a:xfrm rot="14400000">
              <a:off x="15335912" y="-192414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288"/>
            <p:cNvSpPr>
              <a:spLocks noEditPoints="1"/>
            </p:cNvSpPr>
            <p:nvPr/>
          </p:nvSpPr>
          <p:spPr bwMode="auto">
            <a:xfrm rot="14400000">
              <a:off x="14561278" y="-3263596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289"/>
            <p:cNvSpPr>
              <a:spLocks noEditPoints="1"/>
            </p:cNvSpPr>
            <p:nvPr/>
          </p:nvSpPr>
          <p:spPr bwMode="auto">
            <a:xfrm rot="14400000">
              <a:off x="14174286" y="-3935012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290"/>
            <p:cNvSpPr>
              <a:spLocks noEditPoints="1"/>
            </p:cNvSpPr>
            <p:nvPr/>
          </p:nvSpPr>
          <p:spPr bwMode="auto">
            <a:xfrm rot="14400000">
              <a:off x="13401278" y="-527277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291"/>
            <p:cNvSpPr>
              <a:spLocks noEditPoints="1"/>
            </p:cNvSpPr>
            <p:nvPr/>
          </p:nvSpPr>
          <p:spPr bwMode="auto">
            <a:xfrm rot="14400000">
              <a:off x="13013310" y="-5944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292"/>
            <p:cNvSpPr>
              <a:spLocks noEditPoints="1"/>
            </p:cNvSpPr>
            <p:nvPr/>
          </p:nvSpPr>
          <p:spPr bwMode="auto">
            <a:xfrm rot="14400000">
              <a:off x="12242256" y="-7283642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293"/>
            <p:cNvSpPr>
              <a:spLocks noEditPoints="1"/>
            </p:cNvSpPr>
            <p:nvPr/>
          </p:nvSpPr>
          <p:spPr bwMode="auto">
            <a:xfrm rot="14400000">
              <a:off x="11853311" y="-795393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294"/>
            <p:cNvSpPr>
              <a:spLocks noEditPoints="1"/>
            </p:cNvSpPr>
            <p:nvPr/>
          </p:nvSpPr>
          <p:spPr bwMode="auto">
            <a:xfrm rot="14400000">
              <a:off x="11079327" y="-929451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295"/>
            <p:cNvSpPr>
              <a:spLocks noEditPoints="1"/>
            </p:cNvSpPr>
            <p:nvPr/>
          </p:nvSpPr>
          <p:spPr bwMode="auto">
            <a:xfrm rot="14400000">
              <a:off x="10693312" y="-996536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296"/>
            <p:cNvSpPr>
              <a:spLocks noEditPoints="1"/>
            </p:cNvSpPr>
            <p:nvPr/>
          </p:nvSpPr>
          <p:spPr bwMode="auto">
            <a:xfrm rot="14400000">
              <a:off x="16881019" y="-592511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297"/>
            <p:cNvSpPr>
              <a:spLocks noEditPoints="1"/>
            </p:cNvSpPr>
            <p:nvPr/>
          </p:nvSpPr>
          <p:spPr bwMode="auto">
            <a:xfrm rot="14400000">
              <a:off x="16495980" y="-126280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298"/>
            <p:cNvSpPr>
              <a:spLocks noEditPoints="1"/>
            </p:cNvSpPr>
            <p:nvPr/>
          </p:nvSpPr>
          <p:spPr bwMode="auto">
            <a:xfrm rot="14400000">
              <a:off x="15721019" y="-260168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299"/>
            <p:cNvSpPr>
              <a:spLocks noEditPoints="1"/>
            </p:cNvSpPr>
            <p:nvPr/>
          </p:nvSpPr>
          <p:spPr bwMode="auto">
            <a:xfrm rot="14400000">
              <a:off x="15333051" y="-327366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300"/>
            <p:cNvSpPr>
              <a:spLocks noEditPoints="1"/>
            </p:cNvSpPr>
            <p:nvPr/>
          </p:nvSpPr>
          <p:spPr bwMode="auto">
            <a:xfrm rot="14400000">
              <a:off x="14561021" y="-461312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301"/>
            <p:cNvSpPr>
              <a:spLocks noEditPoints="1"/>
            </p:cNvSpPr>
            <p:nvPr/>
          </p:nvSpPr>
          <p:spPr bwMode="auto">
            <a:xfrm rot="14400000">
              <a:off x="14173378" y="-528340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302"/>
            <p:cNvSpPr>
              <a:spLocks noEditPoints="1"/>
            </p:cNvSpPr>
            <p:nvPr/>
          </p:nvSpPr>
          <p:spPr bwMode="auto">
            <a:xfrm rot="14400000">
              <a:off x="13399394" y="-6623989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303"/>
            <p:cNvSpPr>
              <a:spLocks noEditPoints="1"/>
            </p:cNvSpPr>
            <p:nvPr/>
          </p:nvSpPr>
          <p:spPr bwMode="auto">
            <a:xfrm rot="14400000">
              <a:off x="13013053" y="-729427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304"/>
            <p:cNvSpPr>
              <a:spLocks noEditPoints="1"/>
            </p:cNvSpPr>
            <p:nvPr/>
          </p:nvSpPr>
          <p:spPr bwMode="auto">
            <a:xfrm rot="14400000">
              <a:off x="12238418" y="-863373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305"/>
            <p:cNvSpPr>
              <a:spLocks noEditPoints="1"/>
            </p:cNvSpPr>
            <p:nvPr/>
          </p:nvSpPr>
          <p:spPr bwMode="auto">
            <a:xfrm rot="14400000">
              <a:off x="11851427" y="-930514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306"/>
            <p:cNvSpPr>
              <a:spLocks noEditPoints="1"/>
            </p:cNvSpPr>
            <p:nvPr/>
          </p:nvSpPr>
          <p:spPr bwMode="auto">
            <a:xfrm rot="14400000">
              <a:off x="16881005" y="-192060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307"/>
            <p:cNvSpPr>
              <a:spLocks noEditPoints="1"/>
            </p:cNvSpPr>
            <p:nvPr/>
          </p:nvSpPr>
          <p:spPr bwMode="auto">
            <a:xfrm rot="14400000">
              <a:off x="16492711" y="-2592023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308"/>
            <p:cNvSpPr>
              <a:spLocks noEditPoints="1"/>
            </p:cNvSpPr>
            <p:nvPr/>
          </p:nvSpPr>
          <p:spPr bwMode="auto">
            <a:xfrm rot="14400000">
              <a:off x="15718077" y="-393147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309"/>
            <p:cNvSpPr>
              <a:spLocks noEditPoints="1"/>
            </p:cNvSpPr>
            <p:nvPr/>
          </p:nvSpPr>
          <p:spPr bwMode="auto">
            <a:xfrm rot="14400000">
              <a:off x="15331085" y="-4602891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310"/>
            <p:cNvSpPr>
              <a:spLocks noEditPoints="1"/>
            </p:cNvSpPr>
            <p:nvPr/>
          </p:nvSpPr>
          <p:spPr bwMode="auto">
            <a:xfrm rot="14400000">
              <a:off x="14558078" y="-594065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311"/>
            <p:cNvSpPr>
              <a:spLocks noEditPoints="1"/>
            </p:cNvSpPr>
            <p:nvPr/>
          </p:nvSpPr>
          <p:spPr bwMode="auto">
            <a:xfrm rot="14400000">
              <a:off x="14170109" y="-6612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312"/>
            <p:cNvSpPr>
              <a:spLocks noEditPoints="1"/>
            </p:cNvSpPr>
            <p:nvPr/>
          </p:nvSpPr>
          <p:spPr bwMode="auto">
            <a:xfrm rot="14400000">
              <a:off x="13399055" y="-795152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313"/>
            <p:cNvSpPr>
              <a:spLocks noEditPoints="1"/>
            </p:cNvSpPr>
            <p:nvPr/>
          </p:nvSpPr>
          <p:spPr bwMode="auto">
            <a:xfrm rot="14400000">
              <a:off x="13010110" y="-8621809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314"/>
            <p:cNvSpPr>
              <a:spLocks noEditPoints="1"/>
            </p:cNvSpPr>
            <p:nvPr/>
          </p:nvSpPr>
          <p:spPr bwMode="auto">
            <a:xfrm rot="14400000">
              <a:off x="12236127" y="-996238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315"/>
            <p:cNvSpPr>
              <a:spLocks noEditPoints="1"/>
            </p:cNvSpPr>
            <p:nvPr/>
          </p:nvSpPr>
          <p:spPr bwMode="auto">
            <a:xfrm rot="14400000">
              <a:off x="11850111" y="-10633242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316"/>
            <p:cNvSpPr>
              <a:spLocks noEditPoints="1"/>
            </p:cNvSpPr>
            <p:nvPr/>
          </p:nvSpPr>
          <p:spPr bwMode="auto">
            <a:xfrm rot="14400000">
              <a:off x="18037818" y="-126038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317"/>
            <p:cNvSpPr>
              <a:spLocks noEditPoints="1"/>
            </p:cNvSpPr>
            <p:nvPr/>
          </p:nvSpPr>
          <p:spPr bwMode="auto">
            <a:xfrm rot="14400000">
              <a:off x="17652779" y="-1930678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318"/>
            <p:cNvSpPr>
              <a:spLocks noEditPoints="1"/>
            </p:cNvSpPr>
            <p:nvPr/>
          </p:nvSpPr>
          <p:spPr bwMode="auto">
            <a:xfrm rot="14400000">
              <a:off x="16877819" y="-326956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319"/>
            <p:cNvSpPr>
              <a:spLocks noEditPoints="1"/>
            </p:cNvSpPr>
            <p:nvPr/>
          </p:nvSpPr>
          <p:spPr bwMode="auto">
            <a:xfrm rot="14400000">
              <a:off x="16489850" y="-3941547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320"/>
            <p:cNvSpPr>
              <a:spLocks noEditPoints="1"/>
            </p:cNvSpPr>
            <p:nvPr/>
          </p:nvSpPr>
          <p:spPr bwMode="auto">
            <a:xfrm rot="14400000">
              <a:off x="15717820" y="-52809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321"/>
            <p:cNvSpPr>
              <a:spLocks noEditPoints="1"/>
            </p:cNvSpPr>
            <p:nvPr/>
          </p:nvSpPr>
          <p:spPr bwMode="auto">
            <a:xfrm rot="14400000">
              <a:off x="15330177" y="-5951288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322"/>
            <p:cNvSpPr>
              <a:spLocks noEditPoints="1"/>
            </p:cNvSpPr>
            <p:nvPr/>
          </p:nvSpPr>
          <p:spPr bwMode="auto">
            <a:xfrm rot="14400000">
              <a:off x="14556193" y="-729186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323"/>
            <p:cNvSpPr>
              <a:spLocks noEditPoints="1"/>
            </p:cNvSpPr>
            <p:nvPr/>
          </p:nvSpPr>
          <p:spPr bwMode="auto">
            <a:xfrm rot="14400000">
              <a:off x="14169853" y="-796215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324"/>
            <p:cNvSpPr>
              <a:spLocks noEditPoints="1"/>
            </p:cNvSpPr>
            <p:nvPr/>
          </p:nvSpPr>
          <p:spPr bwMode="auto">
            <a:xfrm rot="14400000">
              <a:off x="13395218" y="-930160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325"/>
            <p:cNvSpPr>
              <a:spLocks noEditPoints="1"/>
            </p:cNvSpPr>
            <p:nvPr/>
          </p:nvSpPr>
          <p:spPr bwMode="auto">
            <a:xfrm rot="14400000">
              <a:off x="13008226" y="-997302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6631403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330732" y="659456"/>
            <a:ext cx="5168900" cy="2400300"/>
          </a:xfrm>
        </p:spPr>
        <p:txBody>
          <a:bodyPr/>
          <a:lstStyle/>
          <a:p>
            <a:endParaRPr lang="id-ID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8950107" y="3123256"/>
            <a:ext cx="2549525" cy="3111500"/>
          </a:xfrm>
        </p:spPr>
        <p:txBody>
          <a:bodyPr/>
          <a:lstStyle/>
          <a:p>
            <a:endParaRPr lang="id-ID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330732" y="3123256"/>
            <a:ext cx="2549525" cy="3111500"/>
          </a:xfrm>
        </p:spPr>
        <p:txBody>
          <a:bodyPr/>
          <a:lstStyle/>
          <a:p>
            <a:endParaRPr lang="id-ID"/>
          </a:p>
        </p:txBody>
      </p:sp>
      <p:grpSp>
        <p:nvGrpSpPr>
          <p:cNvPr id="5" name="Group 4"/>
          <p:cNvGrpSpPr/>
          <p:nvPr userDrawn="1"/>
        </p:nvGrpSpPr>
        <p:grpSpPr>
          <a:xfrm rot="9000000">
            <a:off x="-11825328" y="-5793772"/>
            <a:ext cx="16077776" cy="16322072"/>
            <a:chOff x="2727789" y="-10719254"/>
            <a:chExt cx="16077776" cy="1632207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 rot="14400000">
              <a:off x="8437935" y="281169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 rot="14400000">
              <a:off x="7276328" y="21472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 rot="14400000">
              <a:off x="8439892" y="147412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 rot="14400000">
              <a:off x="9603456" y="80364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 rot="14400000">
              <a:off x="10767021" y="13055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 rot="14400000">
              <a:off x="11930585" y="-53992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 rot="14400000">
              <a:off x="13094149" y="-121301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 rot="14400000">
              <a:off x="14257713" y="-18834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 rot="14400000">
              <a:off x="15421277" y="-255658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 rot="14400000">
              <a:off x="9601499" y="214121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 rot="14400000">
              <a:off x="10765064" y="14681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 rot="14400000">
              <a:off x="11928628" y="79764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 rot="14400000">
              <a:off x="13092192" y="1245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 rot="14400000">
              <a:off x="14255756" y="-545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 rot="14400000">
              <a:off x="15419320" y="-12190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 rot="14400000">
              <a:off x="16582885" y="-18894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 rot="14400000">
              <a:off x="7274681" y="7968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2"/>
            <p:cNvSpPr>
              <a:spLocks/>
            </p:cNvSpPr>
            <p:nvPr/>
          </p:nvSpPr>
          <p:spPr bwMode="auto">
            <a:xfrm rot="14400000">
              <a:off x="6113074" y="1323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 rot="14400000">
              <a:off x="7276638" y="-54069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 rot="14400000">
              <a:off x="8440202" y="-121117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 rot="14400000">
              <a:off x="9603767" y="-188426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 rot="14400000">
              <a:off x="10767330" y="-255474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 rot="14400000">
              <a:off x="11930895" y="-322782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 rot="14400000">
              <a:off x="13094459" y="-38983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 rot="14400000">
              <a:off x="14258023" y="-457139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 rot="14400000">
              <a:off x="8438245" y="12640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 rot="14400000">
              <a:off x="9601810" y="-5466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2"/>
            <p:cNvSpPr>
              <a:spLocks/>
            </p:cNvSpPr>
            <p:nvPr/>
          </p:nvSpPr>
          <p:spPr bwMode="auto">
            <a:xfrm rot="14400000">
              <a:off x="10765374" y="-121716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3"/>
            <p:cNvSpPr>
              <a:spLocks/>
            </p:cNvSpPr>
            <p:nvPr/>
          </p:nvSpPr>
          <p:spPr bwMode="auto">
            <a:xfrm rot="14400000">
              <a:off x="11928938" y="-189025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 rot="14400000">
              <a:off x="13092502" y="-25607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35"/>
            <p:cNvSpPr>
              <a:spLocks/>
            </p:cNvSpPr>
            <p:nvPr/>
          </p:nvSpPr>
          <p:spPr bwMode="auto">
            <a:xfrm rot="14400000">
              <a:off x="14256066" y="-323382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36"/>
            <p:cNvSpPr>
              <a:spLocks/>
            </p:cNvSpPr>
            <p:nvPr/>
          </p:nvSpPr>
          <p:spPr bwMode="auto">
            <a:xfrm rot="14400000">
              <a:off x="15419631" y="-39043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37"/>
            <p:cNvSpPr>
              <a:spLocks/>
            </p:cNvSpPr>
            <p:nvPr/>
          </p:nvSpPr>
          <p:spPr bwMode="auto">
            <a:xfrm rot="14400000">
              <a:off x="6111752" y="-1218495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38"/>
            <p:cNvSpPr>
              <a:spLocks/>
            </p:cNvSpPr>
            <p:nvPr/>
          </p:nvSpPr>
          <p:spPr bwMode="auto">
            <a:xfrm rot="14400000">
              <a:off x="4949820" y="-18824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39"/>
            <p:cNvSpPr>
              <a:spLocks/>
            </p:cNvSpPr>
            <p:nvPr/>
          </p:nvSpPr>
          <p:spPr bwMode="auto">
            <a:xfrm rot="14400000">
              <a:off x="6113384" y="-25555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0"/>
            <p:cNvSpPr>
              <a:spLocks/>
            </p:cNvSpPr>
            <p:nvPr/>
          </p:nvSpPr>
          <p:spPr bwMode="auto">
            <a:xfrm rot="14400000">
              <a:off x="7276948" y="-32259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1"/>
            <p:cNvSpPr>
              <a:spLocks/>
            </p:cNvSpPr>
            <p:nvPr/>
          </p:nvSpPr>
          <p:spPr bwMode="auto">
            <a:xfrm rot="14400000">
              <a:off x="8440513" y="-389907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42"/>
            <p:cNvSpPr>
              <a:spLocks/>
            </p:cNvSpPr>
            <p:nvPr/>
          </p:nvSpPr>
          <p:spPr bwMode="auto">
            <a:xfrm rot="14400000">
              <a:off x="9604077" y="-456955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43"/>
            <p:cNvSpPr>
              <a:spLocks/>
            </p:cNvSpPr>
            <p:nvPr/>
          </p:nvSpPr>
          <p:spPr bwMode="auto">
            <a:xfrm rot="14400000">
              <a:off x="10767641" y="-524264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44"/>
            <p:cNvSpPr>
              <a:spLocks/>
            </p:cNvSpPr>
            <p:nvPr/>
          </p:nvSpPr>
          <p:spPr bwMode="auto">
            <a:xfrm rot="14400000">
              <a:off x="11931205" y="-591312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45"/>
            <p:cNvSpPr>
              <a:spLocks/>
            </p:cNvSpPr>
            <p:nvPr/>
          </p:nvSpPr>
          <p:spPr bwMode="auto">
            <a:xfrm rot="14400000">
              <a:off x="13094770" y="-658621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46"/>
            <p:cNvSpPr>
              <a:spLocks/>
            </p:cNvSpPr>
            <p:nvPr/>
          </p:nvSpPr>
          <p:spPr bwMode="auto">
            <a:xfrm rot="14400000">
              <a:off x="7275316" y="-1888977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47"/>
            <p:cNvSpPr>
              <a:spLocks/>
            </p:cNvSpPr>
            <p:nvPr/>
          </p:nvSpPr>
          <p:spPr bwMode="auto">
            <a:xfrm rot="14400000">
              <a:off x="8438881" y="-2562063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48"/>
            <p:cNvSpPr>
              <a:spLocks/>
            </p:cNvSpPr>
            <p:nvPr/>
          </p:nvSpPr>
          <p:spPr bwMode="auto">
            <a:xfrm rot="14400000">
              <a:off x="9602445" y="-3232545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49"/>
            <p:cNvSpPr>
              <a:spLocks/>
            </p:cNvSpPr>
            <p:nvPr/>
          </p:nvSpPr>
          <p:spPr bwMode="auto">
            <a:xfrm rot="14400000">
              <a:off x="10766009" y="-3905631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50"/>
            <p:cNvSpPr>
              <a:spLocks/>
            </p:cNvSpPr>
            <p:nvPr/>
          </p:nvSpPr>
          <p:spPr bwMode="auto">
            <a:xfrm rot="14400000">
              <a:off x="11929574" y="-45761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51"/>
            <p:cNvSpPr>
              <a:spLocks/>
            </p:cNvSpPr>
            <p:nvPr/>
          </p:nvSpPr>
          <p:spPr bwMode="auto">
            <a:xfrm rot="14400000">
              <a:off x="13093138" y="-52491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52"/>
            <p:cNvSpPr>
              <a:spLocks/>
            </p:cNvSpPr>
            <p:nvPr/>
          </p:nvSpPr>
          <p:spPr bwMode="auto">
            <a:xfrm rot="14400000">
              <a:off x="14256702" y="-5919682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53"/>
            <p:cNvSpPr>
              <a:spLocks/>
            </p:cNvSpPr>
            <p:nvPr/>
          </p:nvSpPr>
          <p:spPr bwMode="auto">
            <a:xfrm rot="14400000">
              <a:off x="4948498" y="-323331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54"/>
            <p:cNvSpPr>
              <a:spLocks/>
            </p:cNvSpPr>
            <p:nvPr/>
          </p:nvSpPr>
          <p:spPr bwMode="auto">
            <a:xfrm rot="14400000">
              <a:off x="3786566" y="-38972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5"/>
            <p:cNvSpPr>
              <a:spLocks/>
            </p:cNvSpPr>
            <p:nvPr/>
          </p:nvSpPr>
          <p:spPr bwMode="auto">
            <a:xfrm rot="14400000">
              <a:off x="4950130" y="-457032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56"/>
            <p:cNvSpPr>
              <a:spLocks/>
            </p:cNvSpPr>
            <p:nvPr/>
          </p:nvSpPr>
          <p:spPr bwMode="auto">
            <a:xfrm rot="14400000">
              <a:off x="6113694" y="-52408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57"/>
            <p:cNvSpPr>
              <a:spLocks/>
            </p:cNvSpPr>
            <p:nvPr/>
          </p:nvSpPr>
          <p:spPr bwMode="auto">
            <a:xfrm rot="14400000">
              <a:off x="7277259" y="-591388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58"/>
            <p:cNvSpPr>
              <a:spLocks/>
            </p:cNvSpPr>
            <p:nvPr/>
          </p:nvSpPr>
          <p:spPr bwMode="auto">
            <a:xfrm rot="14400000">
              <a:off x="8440823" y="-658437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59"/>
            <p:cNvSpPr>
              <a:spLocks/>
            </p:cNvSpPr>
            <p:nvPr/>
          </p:nvSpPr>
          <p:spPr bwMode="auto">
            <a:xfrm rot="14400000">
              <a:off x="9604387" y="-7257457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60"/>
            <p:cNvSpPr>
              <a:spLocks/>
            </p:cNvSpPr>
            <p:nvPr/>
          </p:nvSpPr>
          <p:spPr bwMode="auto">
            <a:xfrm rot="14400000">
              <a:off x="10767951" y="-792793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61"/>
            <p:cNvSpPr>
              <a:spLocks/>
            </p:cNvSpPr>
            <p:nvPr/>
          </p:nvSpPr>
          <p:spPr bwMode="auto">
            <a:xfrm rot="14400000">
              <a:off x="11931516" y="-860102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62"/>
            <p:cNvSpPr>
              <a:spLocks/>
            </p:cNvSpPr>
            <p:nvPr/>
          </p:nvSpPr>
          <p:spPr bwMode="auto">
            <a:xfrm rot="14400000">
              <a:off x="6112062" y="-390379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63"/>
            <p:cNvSpPr>
              <a:spLocks/>
            </p:cNvSpPr>
            <p:nvPr/>
          </p:nvSpPr>
          <p:spPr bwMode="auto">
            <a:xfrm rot="14400000">
              <a:off x="7275627" y="-457687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64"/>
            <p:cNvSpPr>
              <a:spLocks/>
            </p:cNvSpPr>
            <p:nvPr/>
          </p:nvSpPr>
          <p:spPr bwMode="auto">
            <a:xfrm rot="14400000">
              <a:off x="8439191" y="-524736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65"/>
            <p:cNvSpPr>
              <a:spLocks/>
            </p:cNvSpPr>
            <p:nvPr/>
          </p:nvSpPr>
          <p:spPr bwMode="auto">
            <a:xfrm rot="14400000">
              <a:off x="9602755" y="-592044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66"/>
            <p:cNvSpPr>
              <a:spLocks/>
            </p:cNvSpPr>
            <p:nvPr/>
          </p:nvSpPr>
          <p:spPr bwMode="auto">
            <a:xfrm rot="14400000">
              <a:off x="10766320" y="-659092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67"/>
            <p:cNvSpPr>
              <a:spLocks/>
            </p:cNvSpPr>
            <p:nvPr/>
          </p:nvSpPr>
          <p:spPr bwMode="auto">
            <a:xfrm rot="14400000">
              <a:off x="11929884" y="-726401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68"/>
            <p:cNvSpPr>
              <a:spLocks/>
            </p:cNvSpPr>
            <p:nvPr/>
          </p:nvSpPr>
          <p:spPr bwMode="auto">
            <a:xfrm rot="14400000">
              <a:off x="13093448" y="-79344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69"/>
            <p:cNvSpPr>
              <a:spLocks/>
            </p:cNvSpPr>
            <p:nvPr/>
          </p:nvSpPr>
          <p:spPr bwMode="auto">
            <a:xfrm rot="14400000">
              <a:off x="3785245" y="-524812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70"/>
            <p:cNvSpPr>
              <a:spLocks/>
            </p:cNvSpPr>
            <p:nvPr/>
          </p:nvSpPr>
          <p:spPr bwMode="auto">
            <a:xfrm rot="14400000">
              <a:off x="2623637" y="-59126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71"/>
            <p:cNvSpPr>
              <a:spLocks/>
            </p:cNvSpPr>
            <p:nvPr/>
          </p:nvSpPr>
          <p:spPr bwMode="auto">
            <a:xfrm rot="14400000">
              <a:off x="3787201" y="-65856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72"/>
            <p:cNvSpPr>
              <a:spLocks/>
            </p:cNvSpPr>
            <p:nvPr/>
          </p:nvSpPr>
          <p:spPr bwMode="auto">
            <a:xfrm rot="14400000">
              <a:off x="4950766" y="-7256181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73"/>
            <p:cNvSpPr>
              <a:spLocks/>
            </p:cNvSpPr>
            <p:nvPr/>
          </p:nvSpPr>
          <p:spPr bwMode="auto">
            <a:xfrm rot="14400000">
              <a:off x="6114330" y="-7929268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74"/>
            <p:cNvSpPr>
              <a:spLocks/>
            </p:cNvSpPr>
            <p:nvPr/>
          </p:nvSpPr>
          <p:spPr bwMode="auto">
            <a:xfrm rot="14400000">
              <a:off x="7277894" y="-8599750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75"/>
            <p:cNvSpPr>
              <a:spLocks/>
            </p:cNvSpPr>
            <p:nvPr/>
          </p:nvSpPr>
          <p:spPr bwMode="auto">
            <a:xfrm rot="14400000">
              <a:off x="8441459" y="-9272836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76"/>
            <p:cNvSpPr>
              <a:spLocks/>
            </p:cNvSpPr>
            <p:nvPr/>
          </p:nvSpPr>
          <p:spPr bwMode="auto">
            <a:xfrm rot="14400000">
              <a:off x="9605022" y="-9943318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77"/>
            <p:cNvSpPr>
              <a:spLocks/>
            </p:cNvSpPr>
            <p:nvPr/>
          </p:nvSpPr>
          <p:spPr bwMode="auto">
            <a:xfrm rot="14400000">
              <a:off x="10768587" y="-10616404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78"/>
            <p:cNvSpPr>
              <a:spLocks/>
            </p:cNvSpPr>
            <p:nvPr/>
          </p:nvSpPr>
          <p:spPr bwMode="auto">
            <a:xfrm rot="14400000">
              <a:off x="4948809" y="-59186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79"/>
            <p:cNvSpPr>
              <a:spLocks/>
            </p:cNvSpPr>
            <p:nvPr/>
          </p:nvSpPr>
          <p:spPr bwMode="auto">
            <a:xfrm rot="14400000">
              <a:off x="6112373" y="-65916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80"/>
            <p:cNvSpPr>
              <a:spLocks/>
            </p:cNvSpPr>
            <p:nvPr/>
          </p:nvSpPr>
          <p:spPr bwMode="auto">
            <a:xfrm rot="14400000">
              <a:off x="7275938" y="-726217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81"/>
            <p:cNvSpPr>
              <a:spLocks/>
            </p:cNvSpPr>
            <p:nvPr/>
          </p:nvSpPr>
          <p:spPr bwMode="auto">
            <a:xfrm rot="14400000">
              <a:off x="8439502" y="-793526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82"/>
            <p:cNvSpPr>
              <a:spLocks/>
            </p:cNvSpPr>
            <p:nvPr/>
          </p:nvSpPr>
          <p:spPr bwMode="auto">
            <a:xfrm rot="14400000">
              <a:off x="9603066" y="-860574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83"/>
            <p:cNvSpPr>
              <a:spLocks/>
            </p:cNvSpPr>
            <p:nvPr/>
          </p:nvSpPr>
          <p:spPr bwMode="auto">
            <a:xfrm rot="14400000">
              <a:off x="10766630" y="-927882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84"/>
            <p:cNvSpPr>
              <a:spLocks/>
            </p:cNvSpPr>
            <p:nvPr/>
          </p:nvSpPr>
          <p:spPr bwMode="auto">
            <a:xfrm rot="14400000">
              <a:off x="11930194" y="-994931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5"/>
            <p:cNvSpPr>
              <a:spLocks/>
            </p:cNvSpPr>
            <p:nvPr/>
          </p:nvSpPr>
          <p:spPr bwMode="auto">
            <a:xfrm rot="14400000">
              <a:off x="9214197" y="415509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86"/>
            <p:cNvSpPr>
              <a:spLocks/>
            </p:cNvSpPr>
            <p:nvPr/>
          </p:nvSpPr>
          <p:spPr bwMode="auto">
            <a:xfrm rot="14400000">
              <a:off x="8052590" y="349060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87"/>
            <p:cNvSpPr>
              <a:spLocks/>
            </p:cNvSpPr>
            <p:nvPr/>
          </p:nvSpPr>
          <p:spPr bwMode="auto">
            <a:xfrm rot="14400000">
              <a:off x="9216154" y="28175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88"/>
            <p:cNvSpPr>
              <a:spLocks/>
            </p:cNvSpPr>
            <p:nvPr/>
          </p:nvSpPr>
          <p:spPr bwMode="auto">
            <a:xfrm rot="14400000">
              <a:off x="10379718" y="214704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89"/>
            <p:cNvSpPr>
              <a:spLocks/>
            </p:cNvSpPr>
            <p:nvPr/>
          </p:nvSpPr>
          <p:spPr bwMode="auto">
            <a:xfrm rot="14400000">
              <a:off x="11543283" y="147395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90"/>
            <p:cNvSpPr>
              <a:spLocks/>
            </p:cNvSpPr>
            <p:nvPr/>
          </p:nvSpPr>
          <p:spPr bwMode="auto">
            <a:xfrm rot="14400000">
              <a:off x="12706846" y="80347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91"/>
            <p:cNvSpPr>
              <a:spLocks/>
            </p:cNvSpPr>
            <p:nvPr/>
          </p:nvSpPr>
          <p:spPr bwMode="auto">
            <a:xfrm rot="14400000">
              <a:off x="13870411" y="13038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92"/>
            <p:cNvSpPr>
              <a:spLocks/>
            </p:cNvSpPr>
            <p:nvPr/>
          </p:nvSpPr>
          <p:spPr bwMode="auto">
            <a:xfrm rot="14400000">
              <a:off x="15033975" y="-5400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93"/>
            <p:cNvSpPr>
              <a:spLocks/>
            </p:cNvSpPr>
            <p:nvPr/>
          </p:nvSpPr>
          <p:spPr bwMode="auto">
            <a:xfrm rot="14400000">
              <a:off x="16197539" y="-121318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94"/>
            <p:cNvSpPr>
              <a:spLocks/>
            </p:cNvSpPr>
            <p:nvPr/>
          </p:nvSpPr>
          <p:spPr bwMode="auto">
            <a:xfrm rot="14400000">
              <a:off x="10377761" y="348461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95"/>
            <p:cNvSpPr>
              <a:spLocks/>
            </p:cNvSpPr>
            <p:nvPr/>
          </p:nvSpPr>
          <p:spPr bwMode="auto">
            <a:xfrm rot="14400000">
              <a:off x="11541325" y="281152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96"/>
            <p:cNvSpPr>
              <a:spLocks/>
            </p:cNvSpPr>
            <p:nvPr/>
          </p:nvSpPr>
          <p:spPr bwMode="auto">
            <a:xfrm rot="14400000">
              <a:off x="12704890" y="214104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97"/>
            <p:cNvSpPr>
              <a:spLocks/>
            </p:cNvSpPr>
            <p:nvPr/>
          </p:nvSpPr>
          <p:spPr bwMode="auto">
            <a:xfrm rot="14400000">
              <a:off x="13868453" y="146796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98"/>
            <p:cNvSpPr>
              <a:spLocks/>
            </p:cNvSpPr>
            <p:nvPr/>
          </p:nvSpPr>
          <p:spPr bwMode="auto">
            <a:xfrm rot="14400000">
              <a:off x="15032018" y="79747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99"/>
            <p:cNvSpPr>
              <a:spLocks/>
            </p:cNvSpPr>
            <p:nvPr/>
          </p:nvSpPr>
          <p:spPr bwMode="auto">
            <a:xfrm rot="14400000">
              <a:off x="16195582" y="1243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0"/>
            <p:cNvSpPr>
              <a:spLocks/>
            </p:cNvSpPr>
            <p:nvPr/>
          </p:nvSpPr>
          <p:spPr bwMode="auto">
            <a:xfrm rot="14400000">
              <a:off x="17359146" y="-54609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01"/>
            <p:cNvSpPr>
              <a:spLocks/>
            </p:cNvSpPr>
            <p:nvPr/>
          </p:nvSpPr>
          <p:spPr bwMode="auto">
            <a:xfrm rot="14400000">
              <a:off x="8050943" y="214028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02"/>
            <p:cNvSpPr>
              <a:spLocks/>
            </p:cNvSpPr>
            <p:nvPr/>
          </p:nvSpPr>
          <p:spPr bwMode="auto">
            <a:xfrm rot="14400000">
              <a:off x="6889336" y="147579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103"/>
            <p:cNvSpPr>
              <a:spLocks/>
            </p:cNvSpPr>
            <p:nvPr/>
          </p:nvSpPr>
          <p:spPr bwMode="auto">
            <a:xfrm rot="14400000">
              <a:off x="8052899" y="80270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104"/>
            <p:cNvSpPr>
              <a:spLocks/>
            </p:cNvSpPr>
            <p:nvPr/>
          </p:nvSpPr>
          <p:spPr bwMode="auto">
            <a:xfrm rot="14400000">
              <a:off x="9216464" y="13222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105"/>
            <p:cNvSpPr>
              <a:spLocks/>
            </p:cNvSpPr>
            <p:nvPr/>
          </p:nvSpPr>
          <p:spPr bwMode="auto">
            <a:xfrm rot="14400000">
              <a:off x="10380029" y="-54086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06"/>
            <p:cNvSpPr>
              <a:spLocks/>
            </p:cNvSpPr>
            <p:nvPr/>
          </p:nvSpPr>
          <p:spPr bwMode="auto">
            <a:xfrm rot="14400000">
              <a:off x="11543592" y="-121134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07"/>
            <p:cNvSpPr>
              <a:spLocks/>
            </p:cNvSpPr>
            <p:nvPr/>
          </p:nvSpPr>
          <p:spPr bwMode="auto">
            <a:xfrm rot="14400000">
              <a:off x="12707157" y="-188443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08"/>
            <p:cNvSpPr>
              <a:spLocks/>
            </p:cNvSpPr>
            <p:nvPr/>
          </p:nvSpPr>
          <p:spPr bwMode="auto">
            <a:xfrm rot="14400000">
              <a:off x="13870721" y="-255491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09"/>
            <p:cNvSpPr>
              <a:spLocks/>
            </p:cNvSpPr>
            <p:nvPr/>
          </p:nvSpPr>
          <p:spPr bwMode="auto">
            <a:xfrm rot="14400000">
              <a:off x="15034285" y="-322799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10"/>
            <p:cNvSpPr>
              <a:spLocks/>
            </p:cNvSpPr>
            <p:nvPr/>
          </p:nvSpPr>
          <p:spPr bwMode="auto">
            <a:xfrm rot="14400000">
              <a:off x="9214506" y="146979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11"/>
            <p:cNvSpPr>
              <a:spLocks/>
            </p:cNvSpPr>
            <p:nvPr/>
          </p:nvSpPr>
          <p:spPr bwMode="auto">
            <a:xfrm rot="14400000">
              <a:off x="10378071" y="7967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12"/>
            <p:cNvSpPr>
              <a:spLocks/>
            </p:cNvSpPr>
            <p:nvPr/>
          </p:nvSpPr>
          <p:spPr bwMode="auto">
            <a:xfrm rot="14400000">
              <a:off x="11541636" y="12623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13"/>
            <p:cNvSpPr>
              <a:spLocks/>
            </p:cNvSpPr>
            <p:nvPr/>
          </p:nvSpPr>
          <p:spPr bwMode="auto">
            <a:xfrm rot="14400000">
              <a:off x="12705199" y="-54685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14"/>
            <p:cNvSpPr>
              <a:spLocks/>
            </p:cNvSpPr>
            <p:nvPr/>
          </p:nvSpPr>
          <p:spPr bwMode="auto">
            <a:xfrm rot="14400000">
              <a:off x="13868764" y="-121733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15"/>
            <p:cNvSpPr>
              <a:spLocks/>
            </p:cNvSpPr>
            <p:nvPr/>
          </p:nvSpPr>
          <p:spPr bwMode="auto">
            <a:xfrm rot="14400000">
              <a:off x="15032328" y="-189042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16"/>
            <p:cNvSpPr>
              <a:spLocks/>
            </p:cNvSpPr>
            <p:nvPr/>
          </p:nvSpPr>
          <p:spPr bwMode="auto">
            <a:xfrm rot="14400000">
              <a:off x="16195892" y="-25609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17"/>
            <p:cNvSpPr>
              <a:spLocks/>
            </p:cNvSpPr>
            <p:nvPr/>
          </p:nvSpPr>
          <p:spPr bwMode="auto">
            <a:xfrm rot="14400000">
              <a:off x="6886713" y="12490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18"/>
            <p:cNvSpPr>
              <a:spLocks/>
            </p:cNvSpPr>
            <p:nvPr/>
          </p:nvSpPr>
          <p:spPr bwMode="auto">
            <a:xfrm rot="14400000">
              <a:off x="5726082" y="-53902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19"/>
            <p:cNvSpPr>
              <a:spLocks/>
            </p:cNvSpPr>
            <p:nvPr/>
          </p:nvSpPr>
          <p:spPr bwMode="auto">
            <a:xfrm rot="14400000">
              <a:off x="6889645" y="-121210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0"/>
            <p:cNvSpPr>
              <a:spLocks/>
            </p:cNvSpPr>
            <p:nvPr/>
          </p:nvSpPr>
          <p:spPr bwMode="auto">
            <a:xfrm rot="14400000">
              <a:off x="8053210" y="-188259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1"/>
            <p:cNvSpPr>
              <a:spLocks/>
            </p:cNvSpPr>
            <p:nvPr/>
          </p:nvSpPr>
          <p:spPr bwMode="auto">
            <a:xfrm rot="14400000">
              <a:off x="9216775" y="-255567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2"/>
            <p:cNvSpPr>
              <a:spLocks/>
            </p:cNvSpPr>
            <p:nvPr/>
          </p:nvSpPr>
          <p:spPr bwMode="auto">
            <a:xfrm rot="14400000">
              <a:off x="10380338" y="-322615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23"/>
            <p:cNvSpPr>
              <a:spLocks/>
            </p:cNvSpPr>
            <p:nvPr/>
          </p:nvSpPr>
          <p:spPr bwMode="auto">
            <a:xfrm rot="14400000">
              <a:off x="11543903" y="-389924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24"/>
            <p:cNvSpPr>
              <a:spLocks/>
            </p:cNvSpPr>
            <p:nvPr/>
          </p:nvSpPr>
          <p:spPr bwMode="auto">
            <a:xfrm rot="14400000">
              <a:off x="12707467" y="-456972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25"/>
            <p:cNvSpPr>
              <a:spLocks/>
            </p:cNvSpPr>
            <p:nvPr/>
          </p:nvSpPr>
          <p:spPr bwMode="auto">
            <a:xfrm rot="14400000">
              <a:off x="13871031" y="-52428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26"/>
            <p:cNvSpPr>
              <a:spLocks/>
            </p:cNvSpPr>
            <p:nvPr/>
          </p:nvSpPr>
          <p:spPr bwMode="auto">
            <a:xfrm rot="14400000">
              <a:off x="8050277" y="-54557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27"/>
            <p:cNvSpPr>
              <a:spLocks/>
            </p:cNvSpPr>
            <p:nvPr/>
          </p:nvSpPr>
          <p:spPr bwMode="auto">
            <a:xfrm rot="14400000">
              <a:off x="9213841" y="-121866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28"/>
            <p:cNvSpPr>
              <a:spLocks/>
            </p:cNvSpPr>
            <p:nvPr/>
          </p:nvSpPr>
          <p:spPr bwMode="auto">
            <a:xfrm rot="14400000">
              <a:off x="10377406" y="-188914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29"/>
            <p:cNvSpPr>
              <a:spLocks/>
            </p:cNvSpPr>
            <p:nvPr/>
          </p:nvSpPr>
          <p:spPr bwMode="auto">
            <a:xfrm rot="14400000">
              <a:off x="11540970" y="-256223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0"/>
            <p:cNvSpPr>
              <a:spLocks/>
            </p:cNvSpPr>
            <p:nvPr/>
          </p:nvSpPr>
          <p:spPr bwMode="auto">
            <a:xfrm rot="14400000">
              <a:off x="12704534" y="-32327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31"/>
            <p:cNvSpPr>
              <a:spLocks/>
            </p:cNvSpPr>
            <p:nvPr/>
          </p:nvSpPr>
          <p:spPr bwMode="auto">
            <a:xfrm rot="14400000">
              <a:off x="13868098" y="-39058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2"/>
            <p:cNvSpPr>
              <a:spLocks/>
            </p:cNvSpPr>
            <p:nvPr/>
          </p:nvSpPr>
          <p:spPr bwMode="auto">
            <a:xfrm rot="14400000">
              <a:off x="15031663" y="-45762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33"/>
            <p:cNvSpPr>
              <a:spLocks/>
            </p:cNvSpPr>
            <p:nvPr/>
          </p:nvSpPr>
          <p:spPr bwMode="auto">
            <a:xfrm rot="14400000">
              <a:off x="5723459" y="-188991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34"/>
            <p:cNvSpPr>
              <a:spLocks/>
            </p:cNvSpPr>
            <p:nvPr/>
          </p:nvSpPr>
          <p:spPr bwMode="auto">
            <a:xfrm rot="14400000">
              <a:off x="4562828" y="-255383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35"/>
            <p:cNvSpPr>
              <a:spLocks/>
            </p:cNvSpPr>
            <p:nvPr/>
          </p:nvSpPr>
          <p:spPr bwMode="auto">
            <a:xfrm rot="14400000">
              <a:off x="5726392" y="-32269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36"/>
            <p:cNvSpPr>
              <a:spLocks/>
            </p:cNvSpPr>
            <p:nvPr/>
          </p:nvSpPr>
          <p:spPr bwMode="auto">
            <a:xfrm rot="14400000">
              <a:off x="6889956" y="-389740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37"/>
            <p:cNvSpPr>
              <a:spLocks/>
            </p:cNvSpPr>
            <p:nvPr/>
          </p:nvSpPr>
          <p:spPr bwMode="auto">
            <a:xfrm rot="14400000">
              <a:off x="8053521" y="-457049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38"/>
            <p:cNvSpPr>
              <a:spLocks/>
            </p:cNvSpPr>
            <p:nvPr/>
          </p:nvSpPr>
          <p:spPr bwMode="auto">
            <a:xfrm rot="14400000">
              <a:off x="9217085" y="-524097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39"/>
            <p:cNvSpPr>
              <a:spLocks/>
            </p:cNvSpPr>
            <p:nvPr/>
          </p:nvSpPr>
          <p:spPr bwMode="auto">
            <a:xfrm rot="14400000">
              <a:off x="10380649" y="-591405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0"/>
            <p:cNvSpPr>
              <a:spLocks/>
            </p:cNvSpPr>
            <p:nvPr/>
          </p:nvSpPr>
          <p:spPr bwMode="auto">
            <a:xfrm rot="14400000">
              <a:off x="11544213" y="-658454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1"/>
            <p:cNvSpPr>
              <a:spLocks/>
            </p:cNvSpPr>
            <p:nvPr/>
          </p:nvSpPr>
          <p:spPr bwMode="auto">
            <a:xfrm rot="14400000">
              <a:off x="12707778" y="-725762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2"/>
            <p:cNvSpPr>
              <a:spLocks/>
            </p:cNvSpPr>
            <p:nvPr/>
          </p:nvSpPr>
          <p:spPr bwMode="auto">
            <a:xfrm rot="14400000">
              <a:off x="6887023" y="-256039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43"/>
            <p:cNvSpPr>
              <a:spLocks/>
            </p:cNvSpPr>
            <p:nvPr/>
          </p:nvSpPr>
          <p:spPr bwMode="auto">
            <a:xfrm rot="14400000">
              <a:off x="8050587" y="-323348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44"/>
            <p:cNvSpPr>
              <a:spLocks/>
            </p:cNvSpPr>
            <p:nvPr/>
          </p:nvSpPr>
          <p:spPr bwMode="auto">
            <a:xfrm rot="14400000">
              <a:off x="9214152" y="-390396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45"/>
            <p:cNvSpPr>
              <a:spLocks/>
            </p:cNvSpPr>
            <p:nvPr/>
          </p:nvSpPr>
          <p:spPr bwMode="auto">
            <a:xfrm rot="14400000">
              <a:off x="10377716" y="-457704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146"/>
            <p:cNvSpPr>
              <a:spLocks/>
            </p:cNvSpPr>
            <p:nvPr/>
          </p:nvSpPr>
          <p:spPr bwMode="auto">
            <a:xfrm rot="14400000">
              <a:off x="11541280" y="-524753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147"/>
            <p:cNvSpPr>
              <a:spLocks/>
            </p:cNvSpPr>
            <p:nvPr/>
          </p:nvSpPr>
          <p:spPr bwMode="auto">
            <a:xfrm rot="14400000">
              <a:off x="12704844" y="-592061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148"/>
            <p:cNvSpPr>
              <a:spLocks/>
            </p:cNvSpPr>
            <p:nvPr/>
          </p:nvSpPr>
          <p:spPr bwMode="auto">
            <a:xfrm rot="14400000">
              <a:off x="13868408" y="-659109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149"/>
            <p:cNvSpPr>
              <a:spLocks/>
            </p:cNvSpPr>
            <p:nvPr/>
          </p:nvSpPr>
          <p:spPr bwMode="auto">
            <a:xfrm rot="14400000">
              <a:off x="4560205" y="-390472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150"/>
            <p:cNvSpPr>
              <a:spLocks/>
            </p:cNvSpPr>
            <p:nvPr/>
          </p:nvSpPr>
          <p:spPr bwMode="auto">
            <a:xfrm rot="14400000">
              <a:off x="3398598" y="-45692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151"/>
            <p:cNvSpPr>
              <a:spLocks/>
            </p:cNvSpPr>
            <p:nvPr/>
          </p:nvSpPr>
          <p:spPr bwMode="auto">
            <a:xfrm rot="14400000">
              <a:off x="4562162" y="-52423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152"/>
            <p:cNvSpPr>
              <a:spLocks/>
            </p:cNvSpPr>
            <p:nvPr/>
          </p:nvSpPr>
          <p:spPr bwMode="auto">
            <a:xfrm rot="14400000">
              <a:off x="5725726" y="-59127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153"/>
            <p:cNvSpPr>
              <a:spLocks/>
            </p:cNvSpPr>
            <p:nvPr/>
          </p:nvSpPr>
          <p:spPr bwMode="auto">
            <a:xfrm rot="14400000">
              <a:off x="6889291" y="-658587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154"/>
            <p:cNvSpPr>
              <a:spLocks/>
            </p:cNvSpPr>
            <p:nvPr/>
          </p:nvSpPr>
          <p:spPr bwMode="auto">
            <a:xfrm rot="14400000">
              <a:off x="8052855" y="-725635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155"/>
            <p:cNvSpPr>
              <a:spLocks/>
            </p:cNvSpPr>
            <p:nvPr/>
          </p:nvSpPr>
          <p:spPr bwMode="auto">
            <a:xfrm rot="14400000">
              <a:off x="9216419" y="-792943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156"/>
            <p:cNvSpPr>
              <a:spLocks/>
            </p:cNvSpPr>
            <p:nvPr/>
          </p:nvSpPr>
          <p:spPr bwMode="auto">
            <a:xfrm rot="14400000">
              <a:off x="10379983" y="-8599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157"/>
            <p:cNvSpPr>
              <a:spLocks/>
            </p:cNvSpPr>
            <p:nvPr/>
          </p:nvSpPr>
          <p:spPr bwMode="auto">
            <a:xfrm rot="14400000">
              <a:off x="11543547" y="-927300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158"/>
            <p:cNvSpPr>
              <a:spLocks/>
            </p:cNvSpPr>
            <p:nvPr/>
          </p:nvSpPr>
          <p:spPr bwMode="auto">
            <a:xfrm rot="14400000">
              <a:off x="5723769" y="-457520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159"/>
            <p:cNvSpPr>
              <a:spLocks/>
            </p:cNvSpPr>
            <p:nvPr/>
          </p:nvSpPr>
          <p:spPr bwMode="auto">
            <a:xfrm rot="14400000">
              <a:off x="6887334" y="-524829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60"/>
            <p:cNvSpPr>
              <a:spLocks/>
            </p:cNvSpPr>
            <p:nvPr/>
          </p:nvSpPr>
          <p:spPr bwMode="auto">
            <a:xfrm rot="14400000">
              <a:off x="8050898" y="-591877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61"/>
            <p:cNvSpPr>
              <a:spLocks/>
            </p:cNvSpPr>
            <p:nvPr/>
          </p:nvSpPr>
          <p:spPr bwMode="auto">
            <a:xfrm rot="14400000">
              <a:off x="9214462" y="-65918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62"/>
            <p:cNvSpPr>
              <a:spLocks/>
            </p:cNvSpPr>
            <p:nvPr/>
          </p:nvSpPr>
          <p:spPr bwMode="auto">
            <a:xfrm rot="14400000">
              <a:off x="10378026" y="-726234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63"/>
            <p:cNvSpPr>
              <a:spLocks/>
            </p:cNvSpPr>
            <p:nvPr/>
          </p:nvSpPr>
          <p:spPr bwMode="auto">
            <a:xfrm rot="14400000">
              <a:off x="11541590" y="-79354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164"/>
            <p:cNvSpPr>
              <a:spLocks/>
            </p:cNvSpPr>
            <p:nvPr/>
          </p:nvSpPr>
          <p:spPr bwMode="auto">
            <a:xfrm rot="14400000">
              <a:off x="12705155" y="-860591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165"/>
            <p:cNvSpPr>
              <a:spLocks noEditPoints="1"/>
            </p:cNvSpPr>
            <p:nvPr/>
          </p:nvSpPr>
          <p:spPr bwMode="auto">
            <a:xfrm rot="14400000">
              <a:off x="8773826" y="2758124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166"/>
            <p:cNvSpPr>
              <a:spLocks noEditPoints="1"/>
            </p:cNvSpPr>
            <p:nvPr/>
          </p:nvSpPr>
          <p:spPr bwMode="auto">
            <a:xfrm rot="14400000">
              <a:off x="8385533" y="20867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67"/>
            <p:cNvSpPr>
              <a:spLocks noEditPoints="1"/>
            </p:cNvSpPr>
            <p:nvPr/>
          </p:nvSpPr>
          <p:spPr bwMode="auto">
            <a:xfrm rot="14400000">
              <a:off x="7610898" y="7472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68"/>
            <p:cNvSpPr>
              <a:spLocks noEditPoints="1"/>
            </p:cNvSpPr>
            <p:nvPr/>
          </p:nvSpPr>
          <p:spPr bwMode="auto">
            <a:xfrm rot="14400000">
              <a:off x="7223906" y="7583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69"/>
            <p:cNvSpPr>
              <a:spLocks noEditPoints="1"/>
            </p:cNvSpPr>
            <p:nvPr/>
          </p:nvSpPr>
          <p:spPr bwMode="auto">
            <a:xfrm rot="14400000">
              <a:off x="6450899" y="-126192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70"/>
            <p:cNvSpPr>
              <a:spLocks noEditPoints="1"/>
            </p:cNvSpPr>
            <p:nvPr/>
          </p:nvSpPr>
          <p:spPr bwMode="auto">
            <a:xfrm rot="14400000">
              <a:off x="6062930" y="-19339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171"/>
            <p:cNvSpPr>
              <a:spLocks noEditPoints="1"/>
            </p:cNvSpPr>
            <p:nvPr/>
          </p:nvSpPr>
          <p:spPr bwMode="auto">
            <a:xfrm rot="14400000">
              <a:off x="5291877" y="-327279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72"/>
            <p:cNvSpPr>
              <a:spLocks noEditPoints="1"/>
            </p:cNvSpPr>
            <p:nvPr/>
          </p:nvSpPr>
          <p:spPr bwMode="auto">
            <a:xfrm rot="14400000">
              <a:off x="4902931" y="-394308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73"/>
            <p:cNvSpPr>
              <a:spLocks noEditPoints="1"/>
            </p:cNvSpPr>
            <p:nvPr/>
          </p:nvSpPr>
          <p:spPr bwMode="auto">
            <a:xfrm rot="14400000">
              <a:off x="4128948" y="-528365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74"/>
            <p:cNvSpPr>
              <a:spLocks noEditPoints="1"/>
            </p:cNvSpPr>
            <p:nvPr/>
          </p:nvSpPr>
          <p:spPr bwMode="auto">
            <a:xfrm rot="14400000">
              <a:off x="3742932" y="-595451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75"/>
            <p:cNvSpPr>
              <a:spLocks noEditPoints="1"/>
            </p:cNvSpPr>
            <p:nvPr/>
          </p:nvSpPr>
          <p:spPr bwMode="auto">
            <a:xfrm rot="14400000">
              <a:off x="9928948" y="342127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76"/>
            <p:cNvSpPr>
              <a:spLocks noEditPoints="1"/>
            </p:cNvSpPr>
            <p:nvPr/>
          </p:nvSpPr>
          <p:spPr bwMode="auto">
            <a:xfrm rot="14400000">
              <a:off x="9543909" y="2750981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77"/>
            <p:cNvSpPr>
              <a:spLocks noEditPoints="1"/>
            </p:cNvSpPr>
            <p:nvPr/>
          </p:nvSpPr>
          <p:spPr bwMode="auto">
            <a:xfrm rot="14400000">
              <a:off x="8768949" y="141209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178"/>
            <p:cNvSpPr>
              <a:spLocks noEditPoints="1"/>
            </p:cNvSpPr>
            <p:nvPr/>
          </p:nvSpPr>
          <p:spPr bwMode="auto">
            <a:xfrm rot="14400000">
              <a:off x="8380980" y="7401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179"/>
            <p:cNvSpPr>
              <a:spLocks noEditPoints="1"/>
            </p:cNvSpPr>
            <p:nvPr/>
          </p:nvSpPr>
          <p:spPr bwMode="auto">
            <a:xfrm rot="14400000">
              <a:off x="7608949" y="-59934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8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8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180"/>
            <p:cNvSpPr>
              <a:spLocks noEditPoints="1"/>
            </p:cNvSpPr>
            <p:nvPr/>
          </p:nvSpPr>
          <p:spPr bwMode="auto">
            <a:xfrm rot="14400000">
              <a:off x="7221307" y="-126962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181"/>
            <p:cNvSpPr>
              <a:spLocks noEditPoints="1"/>
            </p:cNvSpPr>
            <p:nvPr/>
          </p:nvSpPr>
          <p:spPr bwMode="auto">
            <a:xfrm rot="14400000">
              <a:off x="6447323" y="-261020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82"/>
            <p:cNvSpPr>
              <a:spLocks noEditPoints="1"/>
            </p:cNvSpPr>
            <p:nvPr/>
          </p:nvSpPr>
          <p:spPr bwMode="auto">
            <a:xfrm rot="14400000">
              <a:off x="6060982" y="-32804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183"/>
            <p:cNvSpPr>
              <a:spLocks noEditPoints="1"/>
            </p:cNvSpPr>
            <p:nvPr/>
          </p:nvSpPr>
          <p:spPr bwMode="auto">
            <a:xfrm rot="14400000">
              <a:off x="5286348" y="-4619949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84"/>
            <p:cNvSpPr>
              <a:spLocks noEditPoints="1"/>
            </p:cNvSpPr>
            <p:nvPr/>
          </p:nvSpPr>
          <p:spPr bwMode="auto">
            <a:xfrm rot="14400000">
              <a:off x="4899356" y="-529136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85"/>
            <p:cNvSpPr>
              <a:spLocks noEditPoints="1"/>
            </p:cNvSpPr>
            <p:nvPr/>
          </p:nvSpPr>
          <p:spPr bwMode="auto">
            <a:xfrm rot="14400000">
              <a:off x="9939646" y="2086339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186"/>
            <p:cNvSpPr>
              <a:spLocks noEditPoints="1"/>
            </p:cNvSpPr>
            <p:nvPr/>
          </p:nvSpPr>
          <p:spPr bwMode="auto">
            <a:xfrm rot="14400000">
              <a:off x="9551352" y="141492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187"/>
            <p:cNvSpPr>
              <a:spLocks noEditPoints="1"/>
            </p:cNvSpPr>
            <p:nvPr/>
          </p:nvSpPr>
          <p:spPr bwMode="auto">
            <a:xfrm rot="14400000">
              <a:off x="8776717" y="75471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188"/>
            <p:cNvSpPr>
              <a:spLocks noEditPoints="1"/>
            </p:cNvSpPr>
            <p:nvPr/>
          </p:nvSpPr>
          <p:spPr bwMode="auto">
            <a:xfrm rot="14400000">
              <a:off x="8389726" y="-595946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189"/>
            <p:cNvSpPr>
              <a:spLocks noEditPoints="1"/>
            </p:cNvSpPr>
            <p:nvPr/>
          </p:nvSpPr>
          <p:spPr bwMode="auto">
            <a:xfrm rot="14400000">
              <a:off x="7616718" y="-1933707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190"/>
            <p:cNvSpPr>
              <a:spLocks noEditPoints="1"/>
            </p:cNvSpPr>
            <p:nvPr/>
          </p:nvSpPr>
          <p:spPr bwMode="auto">
            <a:xfrm rot="14400000">
              <a:off x="7228750" y="-2605687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191"/>
            <p:cNvSpPr>
              <a:spLocks noEditPoints="1"/>
            </p:cNvSpPr>
            <p:nvPr/>
          </p:nvSpPr>
          <p:spPr bwMode="auto">
            <a:xfrm rot="14400000">
              <a:off x="6457696" y="-3944575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192"/>
            <p:cNvSpPr>
              <a:spLocks noEditPoints="1"/>
            </p:cNvSpPr>
            <p:nvPr/>
          </p:nvSpPr>
          <p:spPr bwMode="auto">
            <a:xfrm rot="14400000">
              <a:off x="6068751" y="-461486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193"/>
            <p:cNvSpPr>
              <a:spLocks noEditPoints="1"/>
            </p:cNvSpPr>
            <p:nvPr/>
          </p:nvSpPr>
          <p:spPr bwMode="auto">
            <a:xfrm rot="14400000">
              <a:off x="5294767" y="-595544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194"/>
            <p:cNvSpPr>
              <a:spLocks noEditPoints="1"/>
            </p:cNvSpPr>
            <p:nvPr/>
          </p:nvSpPr>
          <p:spPr bwMode="auto">
            <a:xfrm rot="14400000">
              <a:off x="4908752" y="-6626297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195"/>
            <p:cNvSpPr>
              <a:spLocks noEditPoints="1"/>
            </p:cNvSpPr>
            <p:nvPr/>
          </p:nvSpPr>
          <p:spPr bwMode="auto">
            <a:xfrm rot="14400000">
              <a:off x="11097022" y="274688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196"/>
            <p:cNvSpPr>
              <a:spLocks noEditPoints="1"/>
            </p:cNvSpPr>
            <p:nvPr/>
          </p:nvSpPr>
          <p:spPr bwMode="auto">
            <a:xfrm rot="14400000">
              <a:off x="10711983" y="207659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197"/>
            <p:cNvSpPr>
              <a:spLocks noEditPoints="1"/>
            </p:cNvSpPr>
            <p:nvPr/>
          </p:nvSpPr>
          <p:spPr bwMode="auto">
            <a:xfrm rot="14400000">
              <a:off x="9937023" y="73770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198"/>
            <p:cNvSpPr>
              <a:spLocks noEditPoints="1"/>
            </p:cNvSpPr>
            <p:nvPr/>
          </p:nvSpPr>
          <p:spPr bwMode="auto">
            <a:xfrm rot="14400000">
              <a:off x="9549054" y="657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199"/>
            <p:cNvSpPr>
              <a:spLocks noEditPoints="1"/>
            </p:cNvSpPr>
            <p:nvPr/>
          </p:nvSpPr>
          <p:spPr bwMode="auto">
            <a:xfrm rot="14400000">
              <a:off x="8777023" y="-127372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200"/>
            <p:cNvSpPr>
              <a:spLocks noEditPoints="1"/>
            </p:cNvSpPr>
            <p:nvPr/>
          </p:nvSpPr>
          <p:spPr bwMode="auto">
            <a:xfrm rot="14400000">
              <a:off x="8389381" y="-1944017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201"/>
            <p:cNvSpPr>
              <a:spLocks noEditPoints="1"/>
            </p:cNvSpPr>
            <p:nvPr/>
          </p:nvSpPr>
          <p:spPr bwMode="auto">
            <a:xfrm rot="14400000">
              <a:off x="7615398" y="-328459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202"/>
            <p:cNvSpPr>
              <a:spLocks noEditPoints="1"/>
            </p:cNvSpPr>
            <p:nvPr/>
          </p:nvSpPr>
          <p:spPr bwMode="auto">
            <a:xfrm rot="14400000">
              <a:off x="7229056" y="-395488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203"/>
            <p:cNvSpPr>
              <a:spLocks noEditPoints="1"/>
            </p:cNvSpPr>
            <p:nvPr/>
          </p:nvSpPr>
          <p:spPr bwMode="auto">
            <a:xfrm rot="14400000">
              <a:off x="6454422" y="-5294337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204"/>
            <p:cNvSpPr>
              <a:spLocks noEditPoints="1"/>
            </p:cNvSpPr>
            <p:nvPr/>
          </p:nvSpPr>
          <p:spPr bwMode="auto">
            <a:xfrm rot="14400000">
              <a:off x="6067430" y="-59657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206"/>
            <p:cNvSpPr>
              <a:spLocks noEditPoints="1"/>
            </p:cNvSpPr>
            <p:nvPr/>
          </p:nvSpPr>
          <p:spPr bwMode="auto">
            <a:xfrm rot="14400000">
              <a:off x="11096446" y="1418461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207"/>
            <p:cNvSpPr>
              <a:spLocks noEditPoints="1"/>
            </p:cNvSpPr>
            <p:nvPr/>
          </p:nvSpPr>
          <p:spPr bwMode="auto">
            <a:xfrm rot="14400000">
              <a:off x="10708152" y="74704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208"/>
            <p:cNvSpPr>
              <a:spLocks noEditPoints="1"/>
            </p:cNvSpPr>
            <p:nvPr/>
          </p:nvSpPr>
          <p:spPr bwMode="auto">
            <a:xfrm rot="14400000">
              <a:off x="9933517" y="-592408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209"/>
            <p:cNvSpPr>
              <a:spLocks noEditPoints="1"/>
            </p:cNvSpPr>
            <p:nvPr/>
          </p:nvSpPr>
          <p:spPr bwMode="auto">
            <a:xfrm rot="14400000">
              <a:off x="9546526" y="-1263825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210"/>
            <p:cNvSpPr>
              <a:spLocks noEditPoints="1"/>
            </p:cNvSpPr>
            <p:nvPr/>
          </p:nvSpPr>
          <p:spPr bwMode="auto">
            <a:xfrm rot="14400000">
              <a:off x="8773518" y="-260158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211"/>
            <p:cNvSpPr>
              <a:spLocks noEditPoints="1"/>
            </p:cNvSpPr>
            <p:nvPr/>
          </p:nvSpPr>
          <p:spPr bwMode="auto">
            <a:xfrm rot="14400000">
              <a:off x="8385550" y="-3273566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212"/>
            <p:cNvSpPr>
              <a:spLocks noEditPoints="1"/>
            </p:cNvSpPr>
            <p:nvPr/>
          </p:nvSpPr>
          <p:spPr bwMode="auto">
            <a:xfrm rot="14400000">
              <a:off x="7614496" y="-4612454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213"/>
            <p:cNvSpPr>
              <a:spLocks noEditPoints="1"/>
            </p:cNvSpPr>
            <p:nvPr/>
          </p:nvSpPr>
          <p:spPr bwMode="auto">
            <a:xfrm rot="14400000">
              <a:off x="7225551" y="-5282743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214"/>
            <p:cNvSpPr>
              <a:spLocks noEditPoints="1"/>
            </p:cNvSpPr>
            <p:nvPr/>
          </p:nvSpPr>
          <p:spPr bwMode="auto">
            <a:xfrm rot="14400000">
              <a:off x="6451567" y="-662332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215"/>
            <p:cNvSpPr>
              <a:spLocks noEditPoints="1"/>
            </p:cNvSpPr>
            <p:nvPr/>
          </p:nvSpPr>
          <p:spPr bwMode="auto">
            <a:xfrm rot="14400000">
              <a:off x="6065552" y="-7294176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216"/>
            <p:cNvSpPr>
              <a:spLocks noEditPoints="1"/>
            </p:cNvSpPr>
            <p:nvPr/>
          </p:nvSpPr>
          <p:spPr bwMode="auto">
            <a:xfrm rot="14400000">
              <a:off x="12253821" y="20790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217"/>
            <p:cNvSpPr>
              <a:spLocks noEditPoints="1"/>
            </p:cNvSpPr>
            <p:nvPr/>
          </p:nvSpPr>
          <p:spPr bwMode="auto">
            <a:xfrm rot="14400000">
              <a:off x="11868783" y="140871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218"/>
            <p:cNvSpPr>
              <a:spLocks noEditPoints="1"/>
            </p:cNvSpPr>
            <p:nvPr/>
          </p:nvSpPr>
          <p:spPr bwMode="auto">
            <a:xfrm rot="14400000">
              <a:off x="11093822" y="6982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219"/>
            <p:cNvSpPr>
              <a:spLocks noEditPoints="1"/>
            </p:cNvSpPr>
            <p:nvPr/>
          </p:nvSpPr>
          <p:spPr bwMode="auto">
            <a:xfrm rot="14400000">
              <a:off x="10705854" y="-6021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220"/>
            <p:cNvSpPr>
              <a:spLocks noEditPoints="1"/>
            </p:cNvSpPr>
            <p:nvPr/>
          </p:nvSpPr>
          <p:spPr bwMode="auto">
            <a:xfrm rot="14400000">
              <a:off x="9933823" y="-19416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221"/>
            <p:cNvSpPr>
              <a:spLocks noEditPoints="1"/>
            </p:cNvSpPr>
            <p:nvPr/>
          </p:nvSpPr>
          <p:spPr bwMode="auto">
            <a:xfrm rot="14400000">
              <a:off x="9546181" y="-2611896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222"/>
            <p:cNvSpPr>
              <a:spLocks noEditPoints="1"/>
            </p:cNvSpPr>
            <p:nvPr/>
          </p:nvSpPr>
          <p:spPr bwMode="auto">
            <a:xfrm rot="14400000">
              <a:off x="8772197" y="-395247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223"/>
            <p:cNvSpPr>
              <a:spLocks noEditPoints="1"/>
            </p:cNvSpPr>
            <p:nvPr/>
          </p:nvSpPr>
          <p:spPr bwMode="auto">
            <a:xfrm rot="14400000">
              <a:off x="8385856" y="-462276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224"/>
            <p:cNvSpPr>
              <a:spLocks noEditPoints="1"/>
            </p:cNvSpPr>
            <p:nvPr/>
          </p:nvSpPr>
          <p:spPr bwMode="auto">
            <a:xfrm rot="14400000">
              <a:off x="7611221" y="-596221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225"/>
            <p:cNvSpPr>
              <a:spLocks noEditPoints="1"/>
            </p:cNvSpPr>
            <p:nvPr/>
          </p:nvSpPr>
          <p:spPr bwMode="auto">
            <a:xfrm rot="14400000">
              <a:off x="7224230" y="-6633633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226"/>
            <p:cNvSpPr>
              <a:spLocks noEditPoints="1"/>
            </p:cNvSpPr>
            <p:nvPr/>
          </p:nvSpPr>
          <p:spPr bwMode="auto">
            <a:xfrm rot="14400000">
              <a:off x="12253808" y="75090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227"/>
            <p:cNvSpPr>
              <a:spLocks noEditPoints="1"/>
            </p:cNvSpPr>
            <p:nvPr/>
          </p:nvSpPr>
          <p:spPr bwMode="auto">
            <a:xfrm rot="14400000">
              <a:off x="11865514" y="79491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228"/>
            <p:cNvSpPr>
              <a:spLocks noEditPoints="1"/>
            </p:cNvSpPr>
            <p:nvPr/>
          </p:nvSpPr>
          <p:spPr bwMode="auto">
            <a:xfrm rot="14400000">
              <a:off x="11090880" y="-125996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Freeform 229"/>
            <p:cNvSpPr>
              <a:spLocks noEditPoints="1"/>
            </p:cNvSpPr>
            <p:nvPr/>
          </p:nvSpPr>
          <p:spPr bwMode="auto">
            <a:xfrm rot="14400000">
              <a:off x="10703888" y="-1931377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230"/>
            <p:cNvSpPr>
              <a:spLocks noEditPoints="1"/>
            </p:cNvSpPr>
            <p:nvPr/>
          </p:nvSpPr>
          <p:spPr bwMode="auto">
            <a:xfrm rot="14400000">
              <a:off x="9930881" y="-3269138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231"/>
            <p:cNvSpPr>
              <a:spLocks noEditPoints="1"/>
            </p:cNvSpPr>
            <p:nvPr/>
          </p:nvSpPr>
          <p:spPr bwMode="auto">
            <a:xfrm rot="14400000">
              <a:off x="9542912" y="-3941118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232"/>
            <p:cNvSpPr>
              <a:spLocks noEditPoints="1"/>
            </p:cNvSpPr>
            <p:nvPr/>
          </p:nvSpPr>
          <p:spPr bwMode="auto">
            <a:xfrm rot="14400000">
              <a:off x="8771858" y="-5280006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233"/>
            <p:cNvSpPr>
              <a:spLocks noEditPoints="1"/>
            </p:cNvSpPr>
            <p:nvPr/>
          </p:nvSpPr>
          <p:spPr bwMode="auto">
            <a:xfrm rot="14400000">
              <a:off x="8382913" y="-595029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234"/>
            <p:cNvSpPr>
              <a:spLocks noEditPoints="1"/>
            </p:cNvSpPr>
            <p:nvPr/>
          </p:nvSpPr>
          <p:spPr bwMode="auto">
            <a:xfrm rot="14400000">
              <a:off x="7608929" y="-7290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235"/>
            <p:cNvSpPr>
              <a:spLocks noEditPoints="1"/>
            </p:cNvSpPr>
            <p:nvPr/>
          </p:nvSpPr>
          <p:spPr bwMode="auto">
            <a:xfrm rot="14400000">
              <a:off x="7222914" y="-796172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236"/>
            <p:cNvSpPr>
              <a:spLocks noEditPoints="1"/>
            </p:cNvSpPr>
            <p:nvPr/>
          </p:nvSpPr>
          <p:spPr bwMode="auto">
            <a:xfrm rot="14400000">
              <a:off x="13410621" y="14111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237"/>
            <p:cNvSpPr>
              <a:spLocks noEditPoints="1"/>
            </p:cNvSpPr>
            <p:nvPr/>
          </p:nvSpPr>
          <p:spPr bwMode="auto">
            <a:xfrm rot="14400000">
              <a:off x="13025582" y="740835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238"/>
            <p:cNvSpPr>
              <a:spLocks noEditPoints="1"/>
            </p:cNvSpPr>
            <p:nvPr/>
          </p:nvSpPr>
          <p:spPr bwMode="auto">
            <a:xfrm rot="14400000">
              <a:off x="12250622" y="-59805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239"/>
            <p:cNvSpPr>
              <a:spLocks noEditPoints="1"/>
            </p:cNvSpPr>
            <p:nvPr/>
          </p:nvSpPr>
          <p:spPr bwMode="auto">
            <a:xfrm rot="14400000">
              <a:off x="11862653" y="-127003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240"/>
            <p:cNvSpPr>
              <a:spLocks noEditPoints="1"/>
            </p:cNvSpPr>
            <p:nvPr/>
          </p:nvSpPr>
          <p:spPr bwMode="auto">
            <a:xfrm rot="14400000">
              <a:off x="11090623" y="-260948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241"/>
            <p:cNvSpPr>
              <a:spLocks noEditPoints="1"/>
            </p:cNvSpPr>
            <p:nvPr/>
          </p:nvSpPr>
          <p:spPr bwMode="auto">
            <a:xfrm rot="14400000">
              <a:off x="10702980" y="-3279774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242"/>
            <p:cNvSpPr>
              <a:spLocks noEditPoints="1"/>
            </p:cNvSpPr>
            <p:nvPr/>
          </p:nvSpPr>
          <p:spPr bwMode="auto">
            <a:xfrm rot="14400000">
              <a:off x="9928996" y="-46203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243"/>
            <p:cNvSpPr>
              <a:spLocks noEditPoints="1"/>
            </p:cNvSpPr>
            <p:nvPr/>
          </p:nvSpPr>
          <p:spPr bwMode="auto">
            <a:xfrm rot="14400000">
              <a:off x="9542655" y="-529064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244"/>
            <p:cNvSpPr>
              <a:spLocks noEditPoints="1"/>
            </p:cNvSpPr>
            <p:nvPr/>
          </p:nvSpPr>
          <p:spPr bwMode="auto">
            <a:xfrm rot="14400000">
              <a:off x="8768021" y="-663009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245"/>
            <p:cNvSpPr>
              <a:spLocks noEditPoints="1"/>
            </p:cNvSpPr>
            <p:nvPr/>
          </p:nvSpPr>
          <p:spPr bwMode="auto">
            <a:xfrm rot="14400000">
              <a:off x="8381029" y="-730151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246"/>
            <p:cNvSpPr>
              <a:spLocks noEditPoints="1"/>
            </p:cNvSpPr>
            <p:nvPr/>
          </p:nvSpPr>
          <p:spPr bwMode="auto">
            <a:xfrm rot="14400000">
              <a:off x="13410608" y="8303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247"/>
            <p:cNvSpPr>
              <a:spLocks noEditPoints="1"/>
            </p:cNvSpPr>
            <p:nvPr/>
          </p:nvSpPr>
          <p:spPr bwMode="auto">
            <a:xfrm rot="14400000">
              <a:off x="13022313" y="-58838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248"/>
            <p:cNvSpPr>
              <a:spLocks noEditPoints="1"/>
            </p:cNvSpPr>
            <p:nvPr/>
          </p:nvSpPr>
          <p:spPr bwMode="auto">
            <a:xfrm rot="14400000">
              <a:off x="12247679" y="-192783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2" name="Freeform 249"/>
            <p:cNvSpPr>
              <a:spLocks noEditPoints="1"/>
            </p:cNvSpPr>
            <p:nvPr/>
          </p:nvSpPr>
          <p:spPr bwMode="auto">
            <a:xfrm rot="14400000">
              <a:off x="11860687" y="-2599256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Freeform 250"/>
            <p:cNvSpPr>
              <a:spLocks noEditPoints="1"/>
            </p:cNvSpPr>
            <p:nvPr/>
          </p:nvSpPr>
          <p:spPr bwMode="auto">
            <a:xfrm rot="14400000">
              <a:off x="11087680" y="-393701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251"/>
            <p:cNvSpPr>
              <a:spLocks noEditPoints="1"/>
            </p:cNvSpPr>
            <p:nvPr/>
          </p:nvSpPr>
          <p:spPr bwMode="auto">
            <a:xfrm rot="14400000">
              <a:off x="10699712" y="-460899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252"/>
            <p:cNvSpPr>
              <a:spLocks noEditPoints="1"/>
            </p:cNvSpPr>
            <p:nvPr/>
          </p:nvSpPr>
          <p:spPr bwMode="auto">
            <a:xfrm rot="14400000">
              <a:off x="9928657" y="-594788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253"/>
            <p:cNvSpPr>
              <a:spLocks noEditPoints="1"/>
            </p:cNvSpPr>
            <p:nvPr/>
          </p:nvSpPr>
          <p:spPr bwMode="auto">
            <a:xfrm rot="14400000">
              <a:off x="9539713" y="-661817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254"/>
            <p:cNvSpPr>
              <a:spLocks noEditPoints="1"/>
            </p:cNvSpPr>
            <p:nvPr/>
          </p:nvSpPr>
          <p:spPr bwMode="auto">
            <a:xfrm rot="14400000">
              <a:off x="8765729" y="-7958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255"/>
            <p:cNvSpPr>
              <a:spLocks noEditPoints="1"/>
            </p:cNvSpPr>
            <p:nvPr/>
          </p:nvSpPr>
          <p:spPr bwMode="auto">
            <a:xfrm rot="14400000">
              <a:off x="8379713" y="-8629607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256"/>
            <p:cNvSpPr>
              <a:spLocks noEditPoints="1"/>
            </p:cNvSpPr>
            <p:nvPr/>
          </p:nvSpPr>
          <p:spPr bwMode="auto">
            <a:xfrm rot="14400000">
              <a:off x="14567420" y="743246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257"/>
            <p:cNvSpPr>
              <a:spLocks noEditPoints="1"/>
            </p:cNvSpPr>
            <p:nvPr/>
          </p:nvSpPr>
          <p:spPr bwMode="auto">
            <a:xfrm rot="14400000">
              <a:off x="14182381" y="72957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258"/>
            <p:cNvSpPr>
              <a:spLocks noEditPoints="1"/>
            </p:cNvSpPr>
            <p:nvPr/>
          </p:nvSpPr>
          <p:spPr bwMode="auto">
            <a:xfrm rot="14400000">
              <a:off x="13407421" y="-1265931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259"/>
            <p:cNvSpPr>
              <a:spLocks noEditPoints="1"/>
            </p:cNvSpPr>
            <p:nvPr/>
          </p:nvSpPr>
          <p:spPr bwMode="auto">
            <a:xfrm rot="14400000">
              <a:off x="13019453" y="-19379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260"/>
            <p:cNvSpPr>
              <a:spLocks noEditPoints="1"/>
            </p:cNvSpPr>
            <p:nvPr/>
          </p:nvSpPr>
          <p:spPr bwMode="auto">
            <a:xfrm rot="14400000">
              <a:off x="12247422" y="-327736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261"/>
            <p:cNvSpPr>
              <a:spLocks noEditPoints="1"/>
            </p:cNvSpPr>
            <p:nvPr/>
          </p:nvSpPr>
          <p:spPr bwMode="auto">
            <a:xfrm rot="14400000">
              <a:off x="11859780" y="-3947653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262"/>
            <p:cNvSpPr>
              <a:spLocks noEditPoints="1"/>
            </p:cNvSpPr>
            <p:nvPr/>
          </p:nvSpPr>
          <p:spPr bwMode="auto">
            <a:xfrm rot="14400000">
              <a:off x="11085796" y="-528823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263"/>
            <p:cNvSpPr>
              <a:spLocks noEditPoints="1"/>
            </p:cNvSpPr>
            <p:nvPr/>
          </p:nvSpPr>
          <p:spPr bwMode="auto">
            <a:xfrm rot="14400000">
              <a:off x="10699455" y="-5958521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264"/>
            <p:cNvSpPr>
              <a:spLocks noEditPoints="1"/>
            </p:cNvSpPr>
            <p:nvPr/>
          </p:nvSpPr>
          <p:spPr bwMode="auto">
            <a:xfrm rot="14400000">
              <a:off x="9924820" y="-729797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265"/>
            <p:cNvSpPr>
              <a:spLocks noEditPoints="1"/>
            </p:cNvSpPr>
            <p:nvPr/>
          </p:nvSpPr>
          <p:spPr bwMode="auto">
            <a:xfrm rot="14400000">
              <a:off x="9537828" y="-796939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266"/>
            <p:cNvSpPr>
              <a:spLocks noEditPoints="1"/>
            </p:cNvSpPr>
            <p:nvPr/>
          </p:nvSpPr>
          <p:spPr bwMode="auto">
            <a:xfrm rot="14400000">
              <a:off x="14567407" y="-58484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267"/>
            <p:cNvSpPr>
              <a:spLocks noEditPoints="1"/>
            </p:cNvSpPr>
            <p:nvPr/>
          </p:nvSpPr>
          <p:spPr bwMode="auto">
            <a:xfrm rot="14400000">
              <a:off x="14179113" y="-1256266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268"/>
            <p:cNvSpPr>
              <a:spLocks noEditPoints="1"/>
            </p:cNvSpPr>
            <p:nvPr/>
          </p:nvSpPr>
          <p:spPr bwMode="auto">
            <a:xfrm rot="14400000">
              <a:off x="13404478" y="-259571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Freeform 269"/>
            <p:cNvSpPr>
              <a:spLocks noEditPoints="1"/>
            </p:cNvSpPr>
            <p:nvPr/>
          </p:nvSpPr>
          <p:spPr bwMode="auto">
            <a:xfrm rot="14400000">
              <a:off x="13017487" y="-3267134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270"/>
            <p:cNvSpPr>
              <a:spLocks noEditPoints="1"/>
            </p:cNvSpPr>
            <p:nvPr/>
          </p:nvSpPr>
          <p:spPr bwMode="auto">
            <a:xfrm rot="14400000">
              <a:off x="12244479" y="-460489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271"/>
            <p:cNvSpPr>
              <a:spLocks noEditPoints="1"/>
            </p:cNvSpPr>
            <p:nvPr/>
          </p:nvSpPr>
          <p:spPr bwMode="auto">
            <a:xfrm rot="14400000">
              <a:off x="11856511" y="-5276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272"/>
            <p:cNvSpPr>
              <a:spLocks noEditPoints="1"/>
            </p:cNvSpPr>
            <p:nvPr/>
          </p:nvSpPr>
          <p:spPr bwMode="auto">
            <a:xfrm rot="14400000">
              <a:off x="11085457" y="-6615763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273"/>
            <p:cNvSpPr>
              <a:spLocks noEditPoints="1"/>
            </p:cNvSpPr>
            <p:nvPr/>
          </p:nvSpPr>
          <p:spPr bwMode="auto">
            <a:xfrm rot="14400000">
              <a:off x="10696512" y="-728605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274"/>
            <p:cNvSpPr>
              <a:spLocks noEditPoints="1"/>
            </p:cNvSpPr>
            <p:nvPr/>
          </p:nvSpPr>
          <p:spPr bwMode="auto">
            <a:xfrm rot="14400000">
              <a:off x="9922528" y="-8626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275"/>
            <p:cNvSpPr>
              <a:spLocks noEditPoints="1"/>
            </p:cNvSpPr>
            <p:nvPr/>
          </p:nvSpPr>
          <p:spPr bwMode="auto">
            <a:xfrm rot="14400000">
              <a:off x="9536513" y="-9297485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276"/>
            <p:cNvSpPr>
              <a:spLocks noEditPoints="1"/>
            </p:cNvSpPr>
            <p:nvPr/>
          </p:nvSpPr>
          <p:spPr bwMode="auto">
            <a:xfrm rot="14400000">
              <a:off x="15724219" y="75368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277"/>
            <p:cNvSpPr>
              <a:spLocks noEditPoints="1"/>
            </p:cNvSpPr>
            <p:nvPr/>
          </p:nvSpPr>
          <p:spPr bwMode="auto">
            <a:xfrm rot="14400000">
              <a:off x="15339181" y="-594922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278"/>
            <p:cNvSpPr>
              <a:spLocks noEditPoints="1"/>
            </p:cNvSpPr>
            <p:nvPr/>
          </p:nvSpPr>
          <p:spPr bwMode="auto">
            <a:xfrm rot="14400000">
              <a:off x="14564220" y="-193381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279"/>
            <p:cNvSpPr>
              <a:spLocks noEditPoints="1"/>
            </p:cNvSpPr>
            <p:nvPr/>
          </p:nvSpPr>
          <p:spPr bwMode="auto">
            <a:xfrm rot="14400000">
              <a:off x="14176252" y="-260579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280"/>
            <p:cNvSpPr>
              <a:spLocks noEditPoints="1"/>
            </p:cNvSpPr>
            <p:nvPr/>
          </p:nvSpPr>
          <p:spPr bwMode="auto">
            <a:xfrm rot="14400000">
              <a:off x="13404221" y="-394524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4" name="Freeform 281"/>
            <p:cNvSpPr>
              <a:spLocks noEditPoints="1"/>
            </p:cNvSpPr>
            <p:nvPr/>
          </p:nvSpPr>
          <p:spPr bwMode="auto">
            <a:xfrm rot="14400000">
              <a:off x="13016579" y="-4615531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282"/>
            <p:cNvSpPr>
              <a:spLocks noEditPoints="1"/>
            </p:cNvSpPr>
            <p:nvPr/>
          </p:nvSpPr>
          <p:spPr bwMode="auto">
            <a:xfrm rot="14400000">
              <a:off x="12242595" y="-595611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6" name="Freeform 283"/>
            <p:cNvSpPr>
              <a:spLocks noEditPoints="1"/>
            </p:cNvSpPr>
            <p:nvPr/>
          </p:nvSpPr>
          <p:spPr bwMode="auto">
            <a:xfrm rot="14400000">
              <a:off x="11856254" y="-662640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284"/>
            <p:cNvSpPr>
              <a:spLocks noEditPoints="1"/>
            </p:cNvSpPr>
            <p:nvPr/>
          </p:nvSpPr>
          <p:spPr bwMode="auto">
            <a:xfrm rot="14400000">
              <a:off x="11081619" y="-796585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285"/>
            <p:cNvSpPr>
              <a:spLocks noEditPoints="1"/>
            </p:cNvSpPr>
            <p:nvPr/>
          </p:nvSpPr>
          <p:spPr bwMode="auto">
            <a:xfrm rot="14400000">
              <a:off x="10694628" y="-863726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286"/>
            <p:cNvSpPr>
              <a:spLocks noEditPoints="1"/>
            </p:cNvSpPr>
            <p:nvPr/>
          </p:nvSpPr>
          <p:spPr bwMode="auto">
            <a:xfrm rot="14400000">
              <a:off x="15724206" y="-1252727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287"/>
            <p:cNvSpPr>
              <a:spLocks noEditPoints="1"/>
            </p:cNvSpPr>
            <p:nvPr/>
          </p:nvSpPr>
          <p:spPr bwMode="auto">
            <a:xfrm rot="14400000">
              <a:off x="15335912" y="-192414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288"/>
            <p:cNvSpPr>
              <a:spLocks noEditPoints="1"/>
            </p:cNvSpPr>
            <p:nvPr/>
          </p:nvSpPr>
          <p:spPr bwMode="auto">
            <a:xfrm rot="14400000">
              <a:off x="14561278" y="-3263596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289"/>
            <p:cNvSpPr>
              <a:spLocks noEditPoints="1"/>
            </p:cNvSpPr>
            <p:nvPr/>
          </p:nvSpPr>
          <p:spPr bwMode="auto">
            <a:xfrm rot="14400000">
              <a:off x="14174286" y="-3935012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290"/>
            <p:cNvSpPr>
              <a:spLocks noEditPoints="1"/>
            </p:cNvSpPr>
            <p:nvPr/>
          </p:nvSpPr>
          <p:spPr bwMode="auto">
            <a:xfrm rot="14400000">
              <a:off x="13401278" y="-527277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291"/>
            <p:cNvSpPr>
              <a:spLocks noEditPoints="1"/>
            </p:cNvSpPr>
            <p:nvPr/>
          </p:nvSpPr>
          <p:spPr bwMode="auto">
            <a:xfrm rot="14400000">
              <a:off x="13013310" y="-5944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292"/>
            <p:cNvSpPr>
              <a:spLocks noEditPoints="1"/>
            </p:cNvSpPr>
            <p:nvPr/>
          </p:nvSpPr>
          <p:spPr bwMode="auto">
            <a:xfrm rot="14400000">
              <a:off x="12242256" y="-7283642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293"/>
            <p:cNvSpPr>
              <a:spLocks noEditPoints="1"/>
            </p:cNvSpPr>
            <p:nvPr/>
          </p:nvSpPr>
          <p:spPr bwMode="auto">
            <a:xfrm rot="14400000">
              <a:off x="11853311" y="-795393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294"/>
            <p:cNvSpPr>
              <a:spLocks noEditPoints="1"/>
            </p:cNvSpPr>
            <p:nvPr/>
          </p:nvSpPr>
          <p:spPr bwMode="auto">
            <a:xfrm rot="14400000">
              <a:off x="11079327" y="-929451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295"/>
            <p:cNvSpPr>
              <a:spLocks noEditPoints="1"/>
            </p:cNvSpPr>
            <p:nvPr/>
          </p:nvSpPr>
          <p:spPr bwMode="auto">
            <a:xfrm rot="14400000">
              <a:off x="10693312" y="-996536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296"/>
            <p:cNvSpPr>
              <a:spLocks noEditPoints="1"/>
            </p:cNvSpPr>
            <p:nvPr/>
          </p:nvSpPr>
          <p:spPr bwMode="auto">
            <a:xfrm rot="14400000">
              <a:off x="16881019" y="-592511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297"/>
            <p:cNvSpPr>
              <a:spLocks noEditPoints="1"/>
            </p:cNvSpPr>
            <p:nvPr/>
          </p:nvSpPr>
          <p:spPr bwMode="auto">
            <a:xfrm rot="14400000">
              <a:off x="16495980" y="-126280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298"/>
            <p:cNvSpPr>
              <a:spLocks noEditPoints="1"/>
            </p:cNvSpPr>
            <p:nvPr/>
          </p:nvSpPr>
          <p:spPr bwMode="auto">
            <a:xfrm rot="14400000">
              <a:off x="15721019" y="-260168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299"/>
            <p:cNvSpPr>
              <a:spLocks noEditPoints="1"/>
            </p:cNvSpPr>
            <p:nvPr/>
          </p:nvSpPr>
          <p:spPr bwMode="auto">
            <a:xfrm rot="14400000">
              <a:off x="15333051" y="-327366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300"/>
            <p:cNvSpPr>
              <a:spLocks noEditPoints="1"/>
            </p:cNvSpPr>
            <p:nvPr/>
          </p:nvSpPr>
          <p:spPr bwMode="auto">
            <a:xfrm rot="14400000">
              <a:off x="14561021" y="-461312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301"/>
            <p:cNvSpPr>
              <a:spLocks noEditPoints="1"/>
            </p:cNvSpPr>
            <p:nvPr/>
          </p:nvSpPr>
          <p:spPr bwMode="auto">
            <a:xfrm rot="14400000">
              <a:off x="14173378" y="-528340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302"/>
            <p:cNvSpPr>
              <a:spLocks noEditPoints="1"/>
            </p:cNvSpPr>
            <p:nvPr/>
          </p:nvSpPr>
          <p:spPr bwMode="auto">
            <a:xfrm rot="14400000">
              <a:off x="13399394" y="-6623989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303"/>
            <p:cNvSpPr>
              <a:spLocks noEditPoints="1"/>
            </p:cNvSpPr>
            <p:nvPr/>
          </p:nvSpPr>
          <p:spPr bwMode="auto">
            <a:xfrm rot="14400000">
              <a:off x="13013053" y="-729427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304"/>
            <p:cNvSpPr>
              <a:spLocks noEditPoints="1"/>
            </p:cNvSpPr>
            <p:nvPr/>
          </p:nvSpPr>
          <p:spPr bwMode="auto">
            <a:xfrm rot="14400000">
              <a:off x="12238418" y="-863373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305"/>
            <p:cNvSpPr>
              <a:spLocks noEditPoints="1"/>
            </p:cNvSpPr>
            <p:nvPr/>
          </p:nvSpPr>
          <p:spPr bwMode="auto">
            <a:xfrm rot="14400000">
              <a:off x="11851427" y="-930514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306"/>
            <p:cNvSpPr>
              <a:spLocks noEditPoints="1"/>
            </p:cNvSpPr>
            <p:nvPr/>
          </p:nvSpPr>
          <p:spPr bwMode="auto">
            <a:xfrm rot="14400000">
              <a:off x="16881005" y="-192060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307"/>
            <p:cNvSpPr>
              <a:spLocks noEditPoints="1"/>
            </p:cNvSpPr>
            <p:nvPr/>
          </p:nvSpPr>
          <p:spPr bwMode="auto">
            <a:xfrm rot="14400000">
              <a:off x="16492711" y="-2592023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308"/>
            <p:cNvSpPr>
              <a:spLocks noEditPoints="1"/>
            </p:cNvSpPr>
            <p:nvPr/>
          </p:nvSpPr>
          <p:spPr bwMode="auto">
            <a:xfrm rot="14400000">
              <a:off x="15718077" y="-393147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309"/>
            <p:cNvSpPr>
              <a:spLocks noEditPoints="1"/>
            </p:cNvSpPr>
            <p:nvPr/>
          </p:nvSpPr>
          <p:spPr bwMode="auto">
            <a:xfrm rot="14400000">
              <a:off x="15331085" y="-4602891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310"/>
            <p:cNvSpPr>
              <a:spLocks noEditPoints="1"/>
            </p:cNvSpPr>
            <p:nvPr/>
          </p:nvSpPr>
          <p:spPr bwMode="auto">
            <a:xfrm rot="14400000">
              <a:off x="14558078" y="-594065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311"/>
            <p:cNvSpPr>
              <a:spLocks noEditPoints="1"/>
            </p:cNvSpPr>
            <p:nvPr/>
          </p:nvSpPr>
          <p:spPr bwMode="auto">
            <a:xfrm rot="14400000">
              <a:off x="14170109" y="-6612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312"/>
            <p:cNvSpPr>
              <a:spLocks noEditPoints="1"/>
            </p:cNvSpPr>
            <p:nvPr/>
          </p:nvSpPr>
          <p:spPr bwMode="auto">
            <a:xfrm rot="14400000">
              <a:off x="13399055" y="-795152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313"/>
            <p:cNvSpPr>
              <a:spLocks noEditPoints="1"/>
            </p:cNvSpPr>
            <p:nvPr/>
          </p:nvSpPr>
          <p:spPr bwMode="auto">
            <a:xfrm rot="14400000">
              <a:off x="13010110" y="-8621809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314"/>
            <p:cNvSpPr>
              <a:spLocks noEditPoints="1"/>
            </p:cNvSpPr>
            <p:nvPr/>
          </p:nvSpPr>
          <p:spPr bwMode="auto">
            <a:xfrm rot="14400000">
              <a:off x="12236127" y="-996238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315"/>
            <p:cNvSpPr>
              <a:spLocks noEditPoints="1"/>
            </p:cNvSpPr>
            <p:nvPr/>
          </p:nvSpPr>
          <p:spPr bwMode="auto">
            <a:xfrm rot="14400000">
              <a:off x="11850111" y="-10633242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316"/>
            <p:cNvSpPr>
              <a:spLocks noEditPoints="1"/>
            </p:cNvSpPr>
            <p:nvPr/>
          </p:nvSpPr>
          <p:spPr bwMode="auto">
            <a:xfrm rot="14400000">
              <a:off x="18037818" y="-126038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317"/>
            <p:cNvSpPr>
              <a:spLocks noEditPoints="1"/>
            </p:cNvSpPr>
            <p:nvPr/>
          </p:nvSpPr>
          <p:spPr bwMode="auto">
            <a:xfrm rot="14400000">
              <a:off x="17652779" y="-1930678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318"/>
            <p:cNvSpPr>
              <a:spLocks noEditPoints="1"/>
            </p:cNvSpPr>
            <p:nvPr/>
          </p:nvSpPr>
          <p:spPr bwMode="auto">
            <a:xfrm rot="14400000">
              <a:off x="16877819" y="-326956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319"/>
            <p:cNvSpPr>
              <a:spLocks noEditPoints="1"/>
            </p:cNvSpPr>
            <p:nvPr/>
          </p:nvSpPr>
          <p:spPr bwMode="auto">
            <a:xfrm rot="14400000">
              <a:off x="16489850" y="-3941547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320"/>
            <p:cNvSpPr>
              <a:spLocks noEditPoints="1"/>
            </p:cNvSpPr>
            <p:nvPr/>
          </p:nvSpPr>
          <p:spPr bwMode="auto">
            <a:xfrm rot="14400000">
              <a:off x="15717820" y="-52809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321"/>
            <p:cNvSpPr>
              <a:spLocks noEditPoints="1"/>
            </p:cNvSpPr>
            <p:nvPr/>
          </p:nvSpPr>
          <p:spPr bwMode="auto">
            <a:xfrm rot="14400000">
              <a:off x="15330177" y="-5951288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322"/>
            <p:cNvSpPr>
              <a:spLocks noEditPoints="1"/>
            </p:cNvSpPr>
            <p:nvPr/>
          </p:nvSpPr>
          <p:spPr bwMode="auto">
            <a:xfrm rot="14400000">
              <a:off x="14556193" y="-729186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323"/>
            <p:cNvSpPr>
              <a:spLocks noEditPoints="1"/>
            </p:cNvSpPr>
            <p:nvPr/>
          </p:nvSpPr>
          <p:spPr bwMode="auto">
            <a:xfrm rot="14400000">
              <a:off x="14169853" y="-796215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324"/>
            <p:cNvSpPr>
              <a:spLocks noEditPoints="1"/>
            </p:cNvSpPr>
            <p:nvPr/>
          </p:nvSpPr>
          <p:spPr bwMode="auto">
            <a:xfrm rot="14400000">
              <a:off x="13395218" y="-930160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325"/>
            <p:cNvSpPr>
              <a:spLocks noEditPoints="1"/>
            </p:cNvSpPr>
            <p:nvPr/>
          </p:nvSpPr>
          <p:spPr bwMode="auto">
            <a:xfrm rot="14400000">
              <a:off x="13008226" y="-997302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9377711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5168900" y="0"/>
            <a:ext cx="2095500" cy="2286000"/>
          </a:xfrm>
        </p:spPr>
        <p:txBody>
          <a:bodyPr/>
          <a:lstStyle/>
          <a:p>
            <a:endParaRPr lang="id-ID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5168900" y="2280751"/>
            <a:ext cx="2095500" cy="2286000"/>
          </a:xfrm>
        </p:spPr>
        <p:txBody>
          <a:bodyPr/>
          <a:lstStyle/>
          <a:p>
            <a:endParaRPr lang="id-ID"/>
          </a:p>
        </p:txBody>
      </p:sp>
      <p:sp>
        <p:nvSpPr>
          <p:cNvPr id="15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5168900" y="4561502"/>
            <a:ext cx="2095500" cy="2286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40733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 rot="9000000">
            <a:off x="-8038889" y="-9837436"/>
            <a:ext cx="16077776" cy="16322072"/>
            <a:chOff x="2727789" y="-10719254"/>
            <a:chExt cx="16077776" cy="16322072"/>
          </a:xfrm>
        </p:grpSpPr>
        <p:sp>
          <p:nvSpPr>
            <p:cNvPr id="3" name="Freeform 2"/>
            <p:cNvSpPr>
              <a:spLocks/>
            </p:cNvSpPr>
            <p:nvPr/>
          </p:nvSpPr>
          <p:spPr bwMode="auto">
            <a:xfrm rot="14400000">
              <a:off x="8437935" y="281169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 rot="14400000">
              <a:off x="7276328" y="21472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 rot="14400000">
              <a:off x="8439892" y="147412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 rot="14400000">
              <a:off x="9603456" y="80364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 rot="14400000">
              <a:off x="10767021" y="13055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 rot="14400000">
              <a:off x="11930585" y="-53992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 rot="14400000">
              <a:off x="13094149" y="-121301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 rot="14400000">
              <a:off x="14257713" y="-18834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 rot="14400000">
              <a:off x="15421277" y="-255658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 rot="14400000">
              <a:off x="9601499" y="214121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 rot="14400000">
              <a:off x="10765064" y="14681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 rot="14400000">
              <a:off x="11928628" y="79764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 rot="14400000">
              <a:off x="13092192" y="1245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 rot="14400000">
              <a:off x="14255756" y="-545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 rot="14400000">
              <a:off x="15419320" y="-12190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 rot="14400000">
              <a:off x="16582885" y="-18894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 rot="14400000">
              <a:off x="7274681" y="7968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 rot="14400000">
              <a:off x="6113074" y="1323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 rot="14400000">
              <a:off x="7276638" y="-54069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 rot="14400000">
              <a:off x="8440202" y="-121117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 rot="14400000">
              <a:off x="9603767" y="-188426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 rot="14400000">
              <a:off x="10767330" y="-255474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 rot="14400000">
              <a:off x="11930895" y="-322782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 rot="14400000">
              <a:off x="13094459" y="-38983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 rot="14400000">
              <a:off x="14258023" y="-457139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 rot="14400000">
              <a:off x="8438245" y="12640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 rot="14400000">
              <a:off x="9601810" y="-5466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 rot="14400000">
              <a:off x="10765374" y="-121716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 rot="14400000">
              <a:off x="11928938" y="-189025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 rot="14400000">
              <a:off x="13092502" y="-25607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 rot="14400000">
              <a:off x="14256066" y="-323382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 rot="14400000">
              <a:off x="15419631" y="-39043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 rot="14400000">
              <a:off x="6111752" y="-1218495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 rot="14400000">
              <a:off x="4949820" y="-18824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9"/>
            <p:cNvSpPr>
              <a:spLocks/>
            </p:cNvSpPr>
            <p:nvPr/>
          </p:nvSpPr>
          <p:spPr bwMode="auto">
            <a:xfrm rot="14400000">
              <a:off x="6113384" y="-25555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40"/>
            <p:cNvSpPr>
              <a:spLocks/>
            </p:cNvSpPr>
            <p:nvPr/>
          </p:nvSpPr>
          <p:spPr bwMode="auto">
            <a:xfrm rot="14400000">
              <a:off x="7276948" y="-32259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41"/>
            <p:cNvSpPr>
              <a:spLocks/>
            </p:cNvSpPr>
            <p:nvPr/>
          </p:nvSpPr>
          <p:spPr bwMode="auto">
            <a:xfrm rot="14400000">
              <a:off x="8440513" y="-389907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 rot="14400000">
              <a:off x="9604077" y="-456955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 rot="14400000">
              <a:off x="10767641" y="-524264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 rot="14400000">
              <a:off x="11931205" y="-591312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 rot="14400000">
              <a:off x="13094770" y="-658621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 rot="14400000">
              <a:off x="7275316" y="-1888977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 rot="14400000">
              <a:off x="8438881" y="-2562063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 rot="14400000">
              <a:off x="9602445" y="-3232545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 rot="14400000">
              <a:off x="10766009" y="-3905631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 rot="14400000">
              <a:off x="11929574" y="-45761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 rot="14400000">
              <a:off x="13093138" y="-52491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 rot="14400000">
              <a:off x="14256702" y="-5919682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 rot="14400000">
              <a:off x="4948498" y="-323331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 rot="14400000">
              <a:off x="3786566" y="-38972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 rot="14400000">
              <a:off x="4950130" y="-457032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 rot="14400000">
              <a:off x="6113694" y="-52408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 rot="14400000">
              <a:off x="7277259" y="-591388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58"/>
            <p:cNvSpPr>
              <a:spLocks/>
            </p:cNvSpPr>
            <p:nvPr/>
          </p:nvSpPr>
          <p:spPr bwMode="auto">
            <a:xfrm rot="14400000">
              <a:off x="8440823" y="-658437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59"/>
            <p:cNvSpPr>
              <a:spLocks/>
            </p:cNvSpPr>
            <p:nvPr/>
          </p:nvSpPr>
          <p:spPr bwMode="auto">
            <a:xfrm rot="14400000">
              <a:off x="9604387" y="-7257457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 rot="14400000">
              <a:off x="10767951" y="-792793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 rot="14400000">
              <a:off x="11931516" y="-860102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 rot="14400000">
              <a:off x="6112062" y="-390379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 rot="14400000">
              <a:off x="7275627" y="-457687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64"/>
            <p:cNvSpPr>
              <a:spLocks/>
            </p:cNvSpPr>
            <p:nvPr/>
          </p:nvSpPr>
          <p:spPr bwMode="auto">
            <a:xfrm rot="14400000">
              <a:off x="8439191" y="-524736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65"/>
            <p:cNvSpPr>
              <a:spLocks/>
            </p:cNvSpPr>
            <p:nvPr/>
          </p:nvSpPr>
          <p:spPr bwMode="auto">
            <a:xfrm rot="14400000">
              <a:off x="9602755" y="-592044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66"/>
            <p:cNvSpPr>
              <a:spLocks/>
            </p:cNvSpPr>
            <p:nvPr/>
          </p:nvSpPr>
          <p:spPr bwMode="auto">
            <a:xfrm rot="14400000">
              <a:off x="10766320" y="-659092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67"/>
            <p:cNvSpPr>
              <a:spLocks/>
            </p:cNvSpPr>
            <p:nvPr/>
          </p:nvSpPr>
          <p:spPr bwMode="auto">
            <a:xfrm rot="14400000">
              <a:off x="11929884" y="-726401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68"/>
            <p:cNvSpPr>
              <a:spLocks/>
            </p:cNvSpPr>
            <p:nvPr/>
          </p:nvSpPr>
          <p:spPr bwMode="auto">
            <a:xfrm rot="14400000">
              <a:off x="13093448" y="-79344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69"/>
            <p:cNvSpPr>
              <a:spLocks/>
            </p:cNvSpPr>
            <p:nvPr/>
          </p:nvSpPr>
          <p:spPr bwMode="auto">
            <a:xfrm rot="14400000">
              <a:off x="3785245" y="-524812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70"/>
            <p:cNvSpPr>
              <a:spLocks/>
            </p:cNvSpPr>
            <p:nvPr/>
          </p:nvSpPr>
          <p:spPr bwMode="auto">
            <a:xfrm rot="14400000">
              <a:off x="2623637" y="-59126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71"/>
            <p:cNvSpPr>
              <a:spLocks/>
            </p:cNvSpPr>
            <p:nvPr/>
          </p:nvSpPr>
          <p:spPr bwMode="auto">
            <a:xfrm rot="14400000">
              <a:off x="3787201" y="-65856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72"/>
            <p:cNvSpPr>
              <a:spLocks/>
            </p:cNvSpPr>
            <p:nvPr/>
          </p:nvSpPr>
          <p:spPr bwMode="auto">
            <a:xfrm rot="14400000">
              <a:off x="4950766" y="-7256181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73"/>
            <p:cNvSpPr>
              <a:spLocks/>
            </p:cNvSpPr>
            <p:nvPr/>
          </p:nvSpPr>
          <p:spPr bwMode="auto">
            <a:xfrm rot="14400000">
              <a:off x="6114330" y="-7929268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74"/>
            <p:cNvSpPr>
              <a:spLocks/>
            </p:cNvSpPr>
            <p:nvPr/>
          </p:nvSpPr>
          <p:spPr bwMode="auto">
            <a:xfrm rot="14400000">
              <a:off x="7277894" y="-8599750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75"/>
            <p:cNvSpPr>
              <a:spLocks/>
            </p:cNvSpPr>
            <p:nvPr/>
          </p:nvSpPr>
          <p:spPr bwMode="auto">
            <a:xfrm rot="14400000">
              <a:off x="8441459" y="-9272836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76"/>
            <p:cNvSpPr>
              <a:spLocks/>
            </p:cNvSpPr>
            <p:nvPr/>
          </p:nvSpPr>
          <p:spPr bwMode="auto">
            <a:xfrm rot="14400000">
              <a:off x="9605022" y="-9943318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77"/>
            <p:cNvSpPr>
              <a:spLocks/>
            </p:cNvSpPr>
            <p:nvPr/>
          </p:nvSpPr>
          <p:spPr bwMode="auto">
            <a:xfrm rot="14400000">
              <a:off x="10768587" y="-10616404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78"/>
            <p:cNvSpPr>
              <a:spLocks/>
            </p:cNvSpPr>
            <p:nvPr/>
          </p:nvSpPr>
          <p:spPr bwMode="auto">
            <a:xfrm rot="14400000">
              <a:off x="4948809" y="-59186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79"/>
            <p:cNvSpPr>
              <a:spLocks/>
            </p:cNvSpPr>
            <p:nvPr/>
          </p:nvSpPr>
          <p:spPr bwMode="auto">
            <a:xfrm rot="14400000">
              <a:off x="6112373" y="-65916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80"/>
            <p:cNvSpPr>
              <a:spLocks/>
            </p:cNvSpPr>
            <p:nvPr/>
          </p:nvSpPr>
          <p:spPr bwMode="auto">
            <a:xfrm rot="14400000">
              <a:off x="7275938" y="-726217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81"/>
            <p:cNvSpPr>
              <a:spLocks/>
            </p:cNvSpPr>
            <p:nvPr/>
          </p:nvSpPr>
          <p:spPr bwMode="auto">
            <a:xfrm rot="14400000">
              <a:off x="8439502" y="-793526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82"/>
            <p:cNvSpPr>
              <a:spLocks/>
            </p:cNvSpPr>
            <p:nvPr/>
          </p:nvSpPr>
          <p:spPr bwMode="auto">
            <a:xfrm rot="14400000">
              <a:off x="9603066" y="-860574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83"/>
            <p:cNvSpPr>
              <a:spLocks/>
            </p:cNvSpPr>
            <p:nvPr/>
          </p:nvSpPr>
          <p:spPr bwMode="auto">
            <a:xfrm rot="14400000">
              <a:off x="10766630" y="-927882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84"/>
            <p:cNvSpPr>
              <a:spLocks/>
            </p:cNvSpPr>
            <p:nvPr/>
          </p:nvSpPr>
          <p:spPr bwMode="auto">
            <a:xfrm rot="14400000">
              <a:off x="11930194" y="-994931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85"/>
            <p:cNvSpPr>
              <a:spLocks/>
            </p:cNvSpPr>
            <p:nvPr/>
          </p:nvSpPr>
          <p:spPr bwMode="auto">
            <a:xfrm rot="14400000">
              <a:off x="9214197" y="415509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86"/>
            <p:cNvSpPr>
              <a:spLocks/>
            </p:cNvSpPr>
            <p:nvPr/>
          </p:nvSpPr>
          <p:spPr bwMode="auto">
            <a:xfrm rot="14400000">
              <a:off x="8052590" y="349060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87"/>
            <p:cNvSpPr>
              <a:spLocks/>
            </p:cNvSpPr>
            <p:nvPr/>
          </p:nvSpPr>
          <p:spPr bwMode="auto">
            <a:xfrm rot="14400000">
              <a:off x="9216154" y="28175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88"/>
            <p:cNvSpPr>
              <a:spLocks/>
            </p:cNvSpPr>
            <p:nvPr/>
          </p:nvSpPr>
          <p:spPr bwMode="auto">
            <a:xfrm rot="14400000">
              <a:off x="10379718" y="214704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89"/>
            <p:cNvSpPr>
              <a:spLocks/>
            </p:cNvSpPr>
            <p:nvPr/>
          </p:nvSpPr>
          <p:spPr bwMode="auto">
            <a:xfrm rot="14400000">
              <a:off x="11543283" y="147395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90"/>
            <p:cNvSpPr>
              <a:spLocks/>
            </p:cNvSpPr>
            <p:nvPr/>
          </p:nvSpPr>
          <p:spPr bwMode="auto">
            <a:xfrm rot="14400000">
              <a:off x="12706846" y="80347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91"/>
            <p:cNvSpPr>
              <a:spLocks/>
            </p:cNvSpPr>
            <p:nvPr/>
          </p:nvSpPr>
          <p:spPr bwMode="auto">
            <a:xfrm rot="14400000">
              <a:off x="13870411" y="13038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92"/>
            <p:cNvSpPr>
              <a:spLocks/>
            </p:cNvSpPr>
            <p:nvPr/>
          </p:nvSpPr>
          <p:spPr bwMode="auto">
            <a:xfrm rot="14400000">
              <a:off x="15033975" y="-5400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93"/>
            <p:cNvSpPr>
              <a:spLocks/>
            </p:cNvSpPr>
            <p:nvPr/>
          </p:nvSpPr>
          <p:spPr bwMode="auto">
            <a:xfrm rot="14400000">
              <a:off x="16197539" y="-121318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94"/>
            <p:cNvSpPr>
              <a:spLocks/>
            </p:cNvSpPr>
            <p:nvPr/>
          </p:nvSpPr>
          <p:spPr bwMode="auto">
            <a:xfrm rot="14400000">
              <a:off x="10377761" y="348461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95"/>
            <p:cNvSpPr>
              <a:spLocks/>
            </p:cNvSpPr>
            <p:nvPr/>
          </p:nvSpPr>
          <p:spPr bwMode="auto">
            <a:xfrm rot="14400000">
              <a:off x="11541325" y="281152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96"/>
            <p:cNvSpPr>
              <a:spLocks/>
            </p:cNvSpPr>
            <p:nvPr/>
          </p:nvSpPr>
          <p:spPr bwMode="auto">
            <a:xfrm rot="14400000">
              <a:off x="12704890" y="214104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97"/>
            <p:cNvSpPr>
              <a:spLocks/>
            </p:cNvSpPr>
            <p:nvPr/>
          </p:nvSpPr>
          <p:spPr bwMode="auto">
            <a:xfrm rot="14400000">
              <a:off x="13868453" y="146796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98"/>
            <p:cNvSpPr>
              <a:spLocks/>
            </p:cNvSpPr>
            <p:nvPr/>
          </p:nvSpPr>
          <p:spPr bwMode="auto">
            <a:xfrm rot="14400000">
              <a:off x="15032018" y="79747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99"/>
            <p:cNvSpPr>
              <a:spLocks/>
            </p:cNvSpPr>
            <p:nvPr/>
          </p:nvSpPr>
          <p:spPr bwMode="auto">
            <a:xfrm rot="14400000">
              <a:off x="16195582" y="1243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100"/>
            <p:cNvSpPr>
              <a:spLocks/>
            </p:cNvSpPr>
            <p:nvPr/>
          </p:nvSpPr>
          <p:spPr bwMode="auto">
            <a:xfrm rot="14400000">
              <a:off x="17359146" y="-54609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101"/>
            <p:cNvSpPr>
              <a:spLocks/>
            </p:cNvSpPr>
            <p:nvPr/>
          </p:nvSpPr>
          <p:spPr bwMode="auto">
            <a:xfrm rot="14400000">
              <a:off x="8050943" y="214028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102"/>
            <p:cNvSpPr>
              <a:spLocks/>
            </p:cNvSpPr>
            <p:nvPr/>
          </p:nvSpPr>
          <p:spPr bwMode="auto">
            <a:xfrm rot="14400000">
              <a:off x="6889336" y="147579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103"/>
            <p:cNvSpPr>
              <a:spLocks/>
            </p:cNvSpPr>
            <p:nvPr/>
          </p:nvSpPr>
          <p:spPr bwMode="auto">
            <a:xfrm rot="14400000">
              <a:off x="8052899" y="80270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104"/>
            <p:cNvSpPr>
              <a:spLocks/>
            </p:cNvSpPr>
            <p:nvPr/>
          </p:nvSpPr>
          <p:spPr bwMode="auto">
            <a:xfrm rot="14400000">
              <a:off x="9216464" y="13222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105"/>
            <p:cNvSpPr>
              <a:spLocks/>
            </p:cNvSpPr>
            <p:nvPr/>
          </p:nvSpPr>
          <p:spPr bwMode="auto">
            <a:xfrm rot="14400000">
              <a:off x="10380029" y="-54086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6"/>
            <p:cNvSpPr>
              <a:spLocks/>
            </p:cNvSpPr>
            <p:nvPr/>
          </p:nvSpPr>
          <p:spPr bwMode="auto">
            <a:xfrm rot="14400000">
              <a:off x="11543592" y="-121134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07"/>
            <p:cNvSpPr>
              <a:spLocks/>
            </p:cNvSpPr>
            <p:nvPr/>
          </p:nvSpPr>
          <p:spPr bwMode="auto">
            <a:xfrm rot="14400000">
              <a:off x="12707157" y="-188443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08"/>
            <p:cNvSpPr>
              <a:spLocks/>
            </p:cNvSpPr>
            <p:nvPr/>
          </p:nvSpPr>
          <p:spPr bwMode="auto">
            <a:xfrm rot="14400000">
              <a:off x="13870721" y="-255491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109"/>
            <p:cNvSpPr>
              <a:spLocks/>
            </p:cNvSpPr>
            <p:nvPr/>
          </p:nvSpPr>
          <p:spPr bwMode="auto">
            <a:xfrm rot="14400000">
              <a:off x="15034285" y="-322799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110"/>
            <p:cNvSpPr>
              <a:spLocks/>
            </p:cNvSpPr>
            <p:nvPr/>
          </p:nvSpPr>
          <p:spPr bwMode="auto">
            <a:xfrm rot="14400000">
              <a:off x="9214506" y="146979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111"/>
            <p:cNvSpPr>
              <a:spLocks/>
            </p:cNvSpPr>
            <p:nvPr/>
          </p:nvSpPr>
          <p:spPr bwMode="auto">
            <a:xfrm rot="14400000">
              <a:off x="10378071" y="7967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12"/>
            <p:cNvSpPr>
              <a:spLocks/>
            </p:cNvSpPr>
            <p:nvPr/>
          </p:nvSpPr>
          <p:spPr bwMode="auto">
            <a:xfrm rot="14400000">
              <a:off x="11541636" y="12623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13"/>
            <p:cNvSpPr>
              <a:spLocks/>
            </p:cNvSpPr>
            <p:nvPr/>
          </p:nvSpPr>
          <p:spPr bwMode="auto">
            <a:xfrm rot="14400000">
              <a:off x="12705199" y="-54685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14"/>
            <p:cNvSpPr>
              <a:spLocks/>
            </p:cNvSpPr>
            <p:nvPr/>
          </p:nvSpPr>
          <p:spPr bwMode="auto">
            <a:xfrm rot="14400000">
              <a:off x="13868764" y="-121733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15"/>
            <p:cNvSpPr>
              <a:spLocks/>
            </p:cNvSpPr>
            <p:nvPr/>
          </p:nvSpPr>
          <p:spPr bwMode="auto">
            <a:xfrm rot="14400000">
              <a:off x="15032328" y="-189042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16"/>
            <p:cNvSpPr>
              <a:spLocks/>
            </p:cNvSpPr>
            <p:nvPr/>
          </p:nvSpPr>
          <p:spPr bwMode="auto">
            <a:xfrm rot="14400000">
              <a:off x="16195892" y="-25609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17"/>
            <p:cNvSpPr>
              <a:spLocks/>
            </p:cNvSpPr>
            <p:nvPr/>
          </p:nvSpPr>
          <p:spPr bwMode="auto">
            <a:xfrm rot="14400000">
              <a:off x="6886713" y="12490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18"/>
            <p:cNvSpPr>
              <a:spLocks/>
            </p:cNvSpPr>
            <p:nvPr/>
          </p:nvSpPr>
          <p:spPr bwMode="auto">
            <a:xfrm rot="14400000">
              <a:off x="5726082" y="-53902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19"/>
            <p:cNvSpPr>
              <a:spLocks/>
            </p:cNvSpPr>
            <p:nvPr/>
          </p:nvSpPr>
          <p:spPr bwMode="auto">
            <a:xfrm rot="14400000">
              <a:off x="6889645" y="-121210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20"/>
            <p:cNvSpPr>
              <a:spLocks/>
            </p:cNvSpPr>
            <p:nvPr/>
          </p:nvSpPr>
          <p:spPr bwMode="auto">
            <a:xfrm rot="14400000">
              <a:off x="8053210" y="-188259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21"/>
            <p:cNvSpPr>
              <a:spLocks/>
            </p:cNvSpPr>
            <p:nvPr/>
          </p:nvSpPr>
          <p:spPr bwMode="auto">
            <a:xfrm rot="14400000">
              <a:off x="9216775" y="-255567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22"/>
            <p:cNvSpPr>
              <a:spLocks/>
            </p:cNvSpPr>
            <p:nvPr/>
          </p:nvSpPr>
          <p:spPr bwMode="auto">
            <a:xfrm rot="14400000">
              <a:off x="10380338" y="-322615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23"/>
            <p:cNvSpPr>
              <a:spLocks/>
            </p:cNvSpPr>
            <p:nvPr/>
          </p:nvSpPr>
          <p:spPr bwMode="auto">
            <a:xfrm rot="14400000">
              <a:off x="11543903" y="-389924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24"/>
            <p:cNvSpPr>
              <a:spLocks/>
            </p:cNvSpPr>
            <p:nvPr/>
          </p:nvSpPr>
          <p:spPr bwMode="auto">
            <a:xfrm rot="14400000">
              <a:off x="12707467" y="-456972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25"/>
            <p:cNvSpPr>
              <a:spLocks/>
            </p:cNvSpPr>
            <p:nvPr/>
          </p:nvSpPr>
          <p:spPr bwMode="auto">
            <a:xfrm rot="14400000">
              <a:off x="13871031" y="-52428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6"/>
            <p:cNvSpPr>
              <a:spLocks/>
            </p:cNvSpPr>
            <p:nvPr/>
          </p:nvSpPr>
          <p:spPr bwMode="auto">
            <a:xfrm rot="14400000">
              <a:off x="8050277" y="-54557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7"/>
            <p:cNvSpPr>
              <a:spLocks/>
            </p:cNvSpPr>
            <p:nvPr/>
          </p:nvSpPr>
          <p:spPr bwMode="auto">
            <a:xfrm rot="14400000">
              <a:off x="9213841" y="-121866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8"/>
            <p:cNvSpPr>
              <a:spLocks/>
            </p:cNvSpPr>
            <p:nvPr/>
          </p:nvSpPr>
          <p:spPr bwMode="auto">
            <a:xfrm rot="14400000">
              <a:off x="10377406" y="-188914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29"/>
            <p:cNvSpPr>
              <a:spLocks/>
            </p:cNvSpPr>
            <p:nvPr/>
          </p:nvSpPr>
          <p:spPr bwMode="auto">
            <a:xfrm rot="14400000">
              <a:off x="11540970" y="-256223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30"/>
            <p:cNvSpPr>
              <a:spLocks/>
            </p:cNvSpPr>
            <p:nvPr/>
          </p:nvSpPr>
          <p:spPr bwMode="auto">
            <a:xfrm rot="14400000">
              <a:off x="12704534" y="-32327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31"/>
            <p:cNvSpPr>
              <a:spLocks/>
            </p:cNvSpPr>
            <p:nvPr/>
          </p:nvSpPr>
          <p:spPr bwMode="auto">
            <a:xfrm rot="14400000">
              <a:off x="13868098" y="-39058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32"/>
            <p:cNvSpPr>
              <a:spLocks/>
            </p:cNvSpPr>
            <p:nvPr/>
          </p:nvSpPr>
          <p:spPr bwMode="auto">
            <a:xfrm rot="14400000">
              <a:off x="15031663" y="-45762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33"/>
            <p:cNvSpPr>
              <a:spLocks/>
            </p:cNvSpPr>
            <p:nvPr/>
          </p:nvSpPr>
          <p:spPr bwMode="auto">
            <a:xfrm rot="14400000">
              <a:off x="5723459" y="-188991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34"/>
            <p:cNvSpPr>
              <a:spLocks/>
            </p:cNvSpPr>
            <p:nvPr/>
          </p:nvSpPr>
          <p:spPr bwMode="auto">
            <a:xfrm rot="14400000">
              <a:off x="4562828" y="-255383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35"/>
            <p:cNvSpPr>
              <a:spLocks/>
            </p:cNvSpPr>
            <p:nvPr/>
          </p:nvSpPr>
          <p:spPr bwMode="auto">
            <a:xfrm rot="14400000">
              <a:off x="5726392" y="-32269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6"/>
            <p:cNvSpPr>
              <a:spLocks/>
            </p:cNvSpPr>
            <p:nvPr/>
          </p:nvSpPr>
          <p:spPr bwMode="auto">
            <a:xfrm rot="14400000">
              <a:off x="6889956" y="-389740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37"/>
            <p:cNvSpPr>
              <a:spLocks/>
            </p:cNvSpPr>
            <p:nvPr/>
          </p:nvSpPr>
          <p:spPr bwMode="auto">
            <a:xfrm rot="14400000">
              <a:off x="8053521" y="-457049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8"/>
            <p:cNvSpPr>
              <a:spLocks/>
            </p:cNvSpPr>
            <p:nvPr/>
          </p:nvSpPr>
          <p:spPr bwMode="auto">
            <a:xfrm rot="14400000">
              <a:off x="9217085" y="-524097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39"/>
            <p:cNvSpPr>
              <a:spLocks/>
            </p:cNvSpPr>
            <p:nvPr/>
          </p:nvSpPr>
          <p:spPr bwMode="auto">
            <a:xfrm rot="14400000">
              <a:off x="10380649" y="-591405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40"/>
            <p:cNvSpPr>
              <a:spLocks/>
            </p:cNvSpPr>
            <p:nvPr/>
          </p:nvSpPr>
          <p:spPr bwMode="auto">
            <a:xfrm rot="14400000">
              <a:off x="11544213" y="-658454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41"/>
            <p:cNvSpPr>
              <a:spLocks/>
            </p:cNvSpPr>
            <p:nvPr/>
          </p:nvSpPr>
          <p:spPr bwMode="auto">
            <a:xfrm rot="14400000">
              <a:off x="12707778" y="-725762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42"/>
            <p:cNvSpPr>
              <a:spLocks/>
            </p:cNvSpPr>
            <p:nvPr/>
          </p:nvSpPr>
          <p:spPr bwMode="auto">
            <a:xfrm rot="14400000">
              <a:off x="6887023" y="-256039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43"/>
            <p:cNvSpPr>
              <a:spLocks/>
            </p:cNvSpPr>
            <p:nvPr/>
          </p:nvSpPr>
          <p:spPr bwMode="auto">
            <a:xfrm rot="14400000">
              <a:off x="8050587" y="-323348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44"/>
            <p:cNvSpPr>
              <a:spLocks/>
            </p:cNvSpPr>
            <p:nvPr/>
          </p:nvSpPr>
          <p:spPr bwMode="auto">
            <a:xfrm rot="14400000">
              <a:off x="9214152" y="-390396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45"/>
            <p:cNvSpPr>
              <a:spLocks/>
            </p:cNvSpPr>
            <p:nvPr/>
          </p:nvSpPr>
          <p:spPr bwMode="auto">
            <a:xfrm rot="14400000">
              <a:off x="10377716" y="-457704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6"/>
            <p:cNvSpPr>
              <a:spLocks/>
            </p:cNvSpPr>
            <p:nvPr/>
          </p:nvSpPr>
          <p:spPr bwMode="auto">
            <a:xfrm rot="14400000">
              <a:off x="11541280" y="-524753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7"/>
            <p:cNvSpPr>
              <a:spLocks/>
            </p:cNvSpPr>
            <p:nvPr/>
          </p:nvSpPr>
          <p:spPr bwMode="auto">
            <a:xfrm rot="14400000">
              <a:off x="12704844" y="-592061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8"/>
            <p:cNvSpPr>
              <a:spLocks/>
            </p:cNvSpPr>
            <p:nvPr/>
          </p:nvSpPr>
          <p:spPr bwMode="auto">
            <a:xfrm rot="14400000">
              <a:off x="13868408" y="-659109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49"/>
            <p:cNvSpPr>
              <a:spLocks/>
            </p:cNvSpPr>
            <p:nvPr/>
          </p:nvSpPr>
          <p:spPr bwMode="auto">
            <a:xfrm rot="14400000">
              <a:off x="4560205" y="-390472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50"/>
            <p:cNvSpPr>
              <a:spLocks/>
            </p:cNvSpPr>
            <p:nvPr/>
          </p:nvSpPr>
          <p:spPr bwMode="auto">
            <a:xfrm rot="14400000">
              <a:off x="3398598" y="-45692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51"/>
            <p:cNvSpPr>
              <a:spLocks/>
            </p:cNvSpPr>
            <p:nvPr/>
          </p:nvSpPr>
          <p:spPr bwMode="auto">
            <a:xfrm rot="14400000">
              <a:off x="4562162" y="-52423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152"/>
            <p:cNvSpPr>
              <a:spLocks/>
            </p:cNvSpPr>
            <p:nvPr/>
          </p:nvSpPr>
          <p:spPr bwMode="auto">
            <a:xfrm rot="14400000">
              <a:off x="5725726" y="-59127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153"/>
            <p:cNvSpPr>
              <a:spLocks/>
            </p:cNvSpPr>
            <p:nvPr/>
          </p:nvSpPr>
          <p:spPr bwMode="auto">
            <a:xfrm rot="14400000">
              <a:off x="6889291" y="-658587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154"/>
            <p:cNvSpPr>
              <a:spLocks/>
            </p:cNvSpPr>
            <p:nvPr/>
          </p:nvSpPr>
          <p:spPr bwMode="auto">
            <a:xfrm rot="14400000">
              <a:off x="8052855" y="-725635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155"/>
            <p:cNvSpPr>
              <a:spLocks/>
            </p:cNvSpPr>
            <p:nvPr/>
          </p:nvSpPr>
          <p:spPr bwMode="auto">
            <a:xfrm rot="14400000">
              <a:off x="9216419" y="-792943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156"/>
            <p:cNvSpPr>
              <a:spLocks/>
            </p:cNvSpPr>
            <p:nvPr/>
          </p:nvSpPr>
          <p:spPr bwMode="auto">
            <a:xfrm rot="14400000">
              <a:off x="10379983" y="-8599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157"/>
            <p:cNvSpPr>
              <a:spLocks/>
            </p:cNvSpPr>
            <p:nvPr/>
          </p:nvSpPr>
          <p:spPr bwMode="auto">
            <a:xfrm rot="14400000">
              <a:off x="11543547" y="-927300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158"/>
            <p:cNvSpPr>
              <a:spLocks/>
            </p:cNvSpPr>
            <p:nvPr/>
          </p:nvSpPr>
          <p:spPr bwMode="auto">
            <a:xfrm rot="14400000">
              <a:off x="5723769" y="-457520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159"/>
            <p:cNvSpPr>
              <a:spLocks/>
            </p:cNvSpPr>
            <p:nvPr/>
          </p:nvSpPr>
          <p:spPr bwMode="auto">
            <a:xfrm rot="14400000">
              <a:off x="6887334" y="-524829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160"/>
            <p:cNvSpPr>
              <a:spLocks/>
            </p:cNvSpPr>
            <p:nvPr/>
          </p:nvSpPr>
          <p:spPr bwMode="auto">
            <a:xfrm rot="14400000">
              <a:off x="8050898" y="-591877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161"/>
            <p:cNvSpPr>
              <a:spLocks/>
            </p:cNvSpPr>
            <p:nvPr/>
          </p:nvSpPr>
          <p:spPr bwMode="auto">
            <a:xfrm rot="14400000">
              <a:off x="9214462" y="-65918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162"/>
            <p:cNvSpPr>
              <a:spLocks/>
            </p:cNvSpPr>
            <p:nvPr/>
          </p:nvSpPr>
          <p:spPr bwMode="auto">
            <a:xfrm rot="14400000">
              <a:off x="10378026" y="-726234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163"/>
            <p:cNvSpPr>
              <a:spLocks/>
            </p:cNvSpPr>
            <p:nvPr/>
          </p:nvSpPr>
          <p:spPr bwMode="auto">
            <a:xfrm rot="14400000">
              <a:off x="11541590" y="-79354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164"/>
            <p:cNvSpPr>
              <a:spLocks/>
            </p:cNvSpPr>
            <p:nvPr/>
          </p:nvSpPr>
          <p:spPr bwMode="auto">
            <a:xfrm rot="14400000">
              <a:off x="12705155" y="-860591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165"/>
            <p:cNvSpPr>
              <a:spLocks noEditPoints="1"/>
            </p:cNvSpPr>
            <p:nvPr/>
          </p:nvSpPr>
          <p:spPr bwMode="auto">
            <a:xfrm rot="14400000">
              <a:off x="8773826" y="2758124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66"/>
            <p:cNvSpPr>
              <a:spLocks noEditPoints="1"/>
            </p:cNvSpPr>
            <p:nvPr/>
          </p:nvSpPr>
          <p:spPr bwMode="auto">
            <a:xfrm rot="14400000">
              <a:off x="8385533" y="20867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67"/>
            <p:cNvSpPr>
              <a:spLocks noEditPoints="1"/>
            </p:cNvSpPr>
            <p:nvPr/>
          </p:nvSpPr>
          <p:spPr bwMode="auto">
            <a:xfrm rot="14400000">
              <a:off x="7610898" y="7472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68"/>
            <p:cNvSpPr>
              <a:spLocks noEditPoints="1"/>
            </p:cNvSpPr>
            <p:nvPr/>
          </p:nvSpPr>
          <p:spPr bwMode="auto">
            <a:xfrm rot="14400000">
              <a:off x="7223906" y="7583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69"/>
            <p:cNvSpPr>
              <a:spLocks noEditPoints="1"/>
            </p:cNvSpPr>
            <p:nvPr/>
          </p:nvSpPr>
          <p:spPr bwMode="auto">
            <a:xfrm rot="14400000">
              <a:off x="6450899" y="-126192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170"/>
            <p:cNvSpPr>
              <a:spLocks noEditPoints="1"/>
            </p:cNvSpPr>
            <p:nvPr/>
          </p:nvSpPr>
          <p:spPr bwMode="auto">
            <a:xfrm rot="14400000">
              <a:off x="6062930" y="-19339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171"/>
            <p:cNvSpPr>
              <a:spLocks noEditPoints="1"/>
            </p:cNvSpPr>
            <p:nvPr/>
          </p:nvSpPr>
          <p:spPr bwMode="auto">
            <a:xfrm rot="14400000">
              <a:off x="5291877" y="-327279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172"/>
            <p:cNvSpPr>
              <a:spLocks noEditPoints="1"/>
            </p:cNvSpPr>
            <p:nvPr/>
          </p:nvSpPr>
          <p:spPr bwMode="auto">
            <a:xfrm rot="14400000">
              <a:off x="4902931" y="-394308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73"/>
            <p:cNvSpPr>
              <a:spLocks noEditPoints="1"/>
            </p:cNvSpPr>
            <p:nvPr/>
          </p:nvSpPr>
          <p:spPr bwMode="auto">
            <a:xfrm rot="14400000">
              <a:off x="4128948" y="-528365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74"/>
            <p:cNvSpPr>
              <a:spLocks noEditPoints="1"/>
            </p:cNvSpPr>
            <p:nvPr/>
          </p:nvSpPr>
          <p:spPr bwMode="auto">
            <a:xfrm rot="14400000">
              <a:off x="3742932" y="-595451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75"/>
            <p:cNvSpPr>
              <a:spLocks noEditPoints="1"/>
            </p:cNvSpPr>
            <p:nvPr/>
          </p:nvSpPr>
          <p:spPr bwMode="auto">
            <a:xfrm rot="14400000">
              <a:off x="9928948" y="342127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76"/>
            <p:cNvSpPr>
              <a:spLocks noEditPoints="1"/>
            </p:cNvSpPr>
            <p:nvPr/>
          </p:nvSpPr>
          <p:spPr bwMode="auto">
            <a:xfrm rot="14400000">
              <a:off x="9543909" y="2750981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177"/>
            <p:cNvSpPr>
              <a:spLocks noEditPoints="1"/>
            </p:cNvSpPr>
            <p:nvPr/>
          </p:nvSpPr>
          <p:spPr bwMode="auto">
            <a:xfrm rot="14400000">
              <a:off x="8768949" y="141209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78"/>
            <p:cNvSpPr>
              <a:spLocks noEditPoints="1"/>
            </p:cNvSpPr>
            <p:nvPr/>
          </p:nvSpPr>
          <p:spPr bwMode="auto">
            <a:xfrm rot="14400000">
              <a:off x="8380980" y="7401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79"/>
            <p:cNvSpPr>
              <a:spLocks noEditPoints="1"/>
            </p:cNvSpPr>
            <p:nvPr/>
          </p:nvSpPr>
          <p:spPr bwMode="auto">
            <a:xfrm rot="14400000">
              <a:off x="7608949" y="-59934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8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8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80"/>
            <p:cNvSpPr>
              <a:spLocks noEditPoints="1"/>
            </p:cNvSpPr>
            <p:nvPr/>
          </p:nvSpPr>
          <p:spPr bwMode="auto">
            <a:xfrm rot="14400000">
              <a:off x="7221307" y="-126962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81"/>
            <p:cNvSpPr>
              <a:spLocks noEditPoints="1"/>
            </p:cNvSpPr>
            <p:nvPr/>
          </p:nvSpPr>
          <p:spPr bwMode="auto">
            <a:xfrm rot="14400000">
              <a:off x="6447323" y="-261020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82"/>
            <p:cNvSpPr>
              <a:spLocks noEditPoints="1"/>
            </p:cNvSpPr>
            <p:nvPr/>
          </p:nvSpPr>
          <p:spPr bwMode="auto">
            <a:xfrm rot="14400000">
              <a:off x="6060982" y="-32804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83"/>
            <p:cNvSpPr>
              <a:spLocks noEditPoints="1"/>
            </p:cNvSpPr>
            <p:nvPr/>
          </p:nvSpPr>
          <p:spPr bwMode="auto">
            <a:xfrm rot="14400000">
              <a:off x="5286348" y="-4619949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184"/>
            <p:cNvSpPr>
              <a:spLocks noEditPoints="1"/>
            </p:cNvSpPr>
            <p:nvPr/>
          </p:nvSpPr>
          <p:spPr bwMode="auto">
            <a:xfrm rot="14400000">
              <a:off x="4899356" y="-529136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185"/>
            <p:cNvSpPr>
              <a:spLocks noEditPoints="1"/>
            </p:cNvSpPr>
            <p:nvPr/>
          </p:nvSpPr>
          <p:spPr bwMode="auto">
            <a:xfrm rot="14400000">
              <a:off x="9939646" y="2086339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186"/>
            <p:cNvSpPr>
              <a:spLocks noEditPoints="1"/>
            </p:cNvSpPr>
            <p:nvPr/>
          </p:nvSpPr>
          <p:spPr bwMode="auto">
            <a:xfrm rot="14400000">
              <a:off x="9551352" y="141492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187"/>
            <p:cNvSpPr>
              <a:spLocks noEditPoints="1"/>
            </p:cNvSpPr>
            <p:nvPr/>
          </p:nvSpPr>
          <p:spPr bwMode="auto">
            <a:xfrm rot="14400000">
              <a:off x="8776717" y="75471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88"/>
            <p:cNvSpPr>
              <a:spLocks noEditPoints="1"/>
            </p:cNvSpPr>
            <p:nvPr/>
          </p:nvSpPr>
          <p:spPr bwMode="auto">
            <a:xfrm rot="14400000">
              <a:off x="8389726" y="-595946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189"/>
            <p:cNvSpPr>
              <a:spLocks noEditPoints="1"/>
            </p:cNvSpPr>
            <p:nvPr/>
          </p:nvSpPr>
          <p:spPr bwMode="auto">
            <a:xfrm rot="14400000">
              <a:off x="7616718" y="-1933707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90"/>
            <p:cNvSpPr>
              <a:spLocks noEditPoints="1"/>
            </p:cNvSpPr>
            <p:nvPr/>
          </p:nvSpPr>
          <p:spPr bwMode="auto">
            <a:xfrm rot="14400000">
              <a:off x="7228750" y="-2605687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91"/>
            <p:cNvSpPr>
              <a:spLocks noEditPoints="1"/>
            </p:cNvSpPr>
            <p:nvPr/>
          </p:nvSpPr>
          <p:spPr bwMode="auto">
            <a:xfrm rot="14400000">
              <a:off x="6457696" y="-3944575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192"/>
            <p:cNvSpPr>
              <a:spLocks noEditPoints="1"/>
            </p:cNvSpPr>
            <p:nvPr/>
          </p:nvSpPr>
          <p:spPr bwMode="auto">
            <a:xfrm rot="14400000">
              <a:off x="6068751" y="-461486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193"/>
            <p:cNvSpPr>
              <a:spLocks noEditPoints="1"/>
            </p:cNvSpPr>
            <p:nvPr/>
          </p:nvSpPr>
          <p:spPr bwMode="auto">
            <a:xfrm rot="14400000">
              <a:off x="5294767" y="-595544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194"/>
            <p:cNvSpPr>
              <a:spLocks noEditPoints="1"/>
            </p:cNvSpPr>
            <p:nvPr/>
          </p:nvSpPr>
          <p:spPr bwMode="auto">
            <a:xfrm rot="14400000">
              <a:off x="4908752" y="-6626297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195"/>
            <p:cNvSpPr>
              <a:spLocks noEditPoints="1"/>
            </p:cNvSpPr>
            <p:nvPr/>
          </p:nvSpPr>
          <p:spPr bwMode="auto">
            <a:xfrm rot="14400000">
              <a:off x="11097022" y="274688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196"/>
            <p:cNvSpPr>
              <a:spLocks noEditPoints="1"/>
            </p:cNvSpPr>
            <p:nvPr/>
          </p:nvSpPr>
          <p:spPr bwMode="auto">
            <a:xfrm rot="14400000">
              <a:off x="10711983" y="207659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197"/>
            <p:cNvSpPr>
              <a:spLocks noEditPoints="1"/>
            </p:cNvSpPr>
            <p:nvPr/>
          </p:nvSpPr>
          <p:spPr bwMode="auto">
            <a:xfrm rot="14400000">
              <a:off x="9937023" y="73770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198"/>
            <p:cNvSpPr>
              <a:spLocks noEditPoints="1"/>
            </p:cNvSpPr>
            <p:nvPr/>
          </p:nvSpPr>
          <p:spPr bwMode="auto">
            <a:xfrm rot="14400000">
              <a:off x="9549054" y="657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199"/>
            <p:cNvSpPr>
              <a:spLocks noEditPoints="1"/>
            </p:cNvSpPr>
            <p:nvPr/>
          </p:nvSpPr>
          <p:spPr bwMode="auto">
            <a:xfrm rot="14400000">
              <a:off x="8777023" y="-127372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200"/>
            <p:cNvSpPr>
              <a:spLocks noEditPoints="1"/>
            </p:cNvSpPr>
            <p:nvPr/>
          </p:nvSpPr>
          <p:spPr bwMode="auto">
            <a:xfrm rot="14400000">
              <a:off x="8389381" y="-1944017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201"/>
            <p:cNvSpPr>
              <a:spLocks noEditPoints="1"/>
            </p:cNvSpPr>
            <p:nvPr/>
          </p:nvSpPr>
          <p:spPr bwMode="auto">
            <a:xfrm rot="14400000">
              <a:off x="7615398" y="-328459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202"/>
            <p:cNvSpPr>
              <a:spLocks noEditPoints="1"/>
            </p:cNvSpPr>
            <p:nvPr/>
          </p:nvSpPr>
          <p:spPr bwMode="auto">
            <a:xfrm rot="14400000">
              <a:off x="7229056" y="-395488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203"/>
            <p:cNvSpPr>
              <a:spLocks noEditPoints="1"/>
            </p:cNvSpPr>
            <p:nvPr/>
          </p:nvSpPr>
          <p:spPr bwMode="auto">
            <a:xfrm rot="14400000">
              <a:off x="6454422" y="-5294337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204"/>
            <p:cNvSpPr>
              <a:spLocks noEditPoints="1"/>
            </p:cNvSpPr>
            <p:nvPr/>
          </p:nvSpPr>
          <p:spPr bwMode="auto">
            <a:xfrm rot="14400000">
              <a:off x="6067430" y="-59657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206"/>
            <p:cNvSpPr>
              <a:spLocks noEditPoints="1"/>
            </p:cNvSpPr>
            <p:nvPr/>
          </p:nvSpPr>
          <p:spPr bwMode="auto">
            <a:xfrm rot="14400000">
              <a:off x="11096446" y="1418461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207"/>
            <p:cNvSpPr>
              <a:spLocks noEditPoints="1"/>
            </p:cNvSpPr>
            <p:nvPr/>
          </p:nvSpPr>
          <p:spPr bwMode="auto">
            <a:xfrm rot="14400000">
              <a:off x="10708152" y="74704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208"/>
            <p:cNvSpPr>
              <a:spLocks noEditPoints="1"/>
            </p:cNvSpPr>
            <p:nvPr/>
          </p:nvSpPr>
          <p:spPr bwMode="auto">
            <a:xfrm rot="14400000">
              <a:off x="9933517" y="-592408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209"/>
            <p:cNvSpPr>
              <a:spLocks noEditPoints="1"/>
            </p:cNvSpPr>
            <p:nvPr/>
          </p:nvSpPr>
          <p:spPr bwMode="auto">
            <a:xfrm rot="14400000">
              <a:off x="9546526" y="-1263825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210"/>
            <p:cNvSpPr>
              <a:spLocks noEditPoints="1"/>
            </p:cNvSpPr>
            <p:nvPr/>
          </p:nvSpPr>
          <p:spPr bwMode="auto">
            <a:xfrm rot="14400000">
              <a:off x="8773518" y="-260158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211"/>
            <p:cNvSpPr>
              <a:spLocks noEditPoints="1"/>
            </p:cNvSpPr>
            <p:nvPr/>
          </p:nvSpPr>
          <p:spPr bwMode="auto">
            <a:xfrm rot="14400000">
              <a:off x="8385550" y="-3273566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212"/>
            <p:cNvSpPr>
              <a:spLocks noEditPoints="1"/>
            </p:cNvSpPr>
            <p:nvPr/>
          </p:nvSpPr>
          <p:spPr bwMode="auto">
            <a:xfrm rot="14400000">
              <a:off x="7614496" y="-4612454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213"/>
            <p:cNvSpPr>
              <a:spLocks noEditPoints="1"/>
            </p:cNvSpPr>
            <p:nvPr/>
          </p:nvSpPr>
          <p:spPr bwMode="auto">
            <a:xfrm rot="14400000">
              <a:off x="7225551" y="-5282743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214"/>
            <p:cNvSpPr>
              <a:spLocks noEditPoints="1"/>
            </p:cNvSpPr>
            <p:nvPr/>
          </p:nvSpPr>
          <p:spPr bwMode="auto">
            <a:xfrm rot="14400000">
              <a:off x="6451567" y="-662332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215"/>
            <p:cNvSpPr>
              <a:spLocks noEditPoints="1"/>
            </p:cNvSpPr>
            <p:nvPr/>
          </p:nvSpPr>
          <p:spPr bwMode="auto">
            <a:xfrm rot="14400000">
              <a:off x="6065552" y="-7294176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216"/>
            <p:cNvSpPr>
              <a:spLocks noEditPoints="1"/>
            </p:cNvSpPr>
            <p:nvPr/>
          </p:nvSpPr>
          <p:spPr bwMode="auto">
            <a:xfrm rot="14400000">
              <a:off x="12253821" y="20790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217"/>
            <p:cNvSpPr>
              <a:spLocks noEditPoints="1"/>
            </p:cNvSpPr>
            <p:nvPr/>
          </p:nvSpPr>
          <p:spPr bwMode="auto">
            <a:xfrm rot="14400000">
              <a:off x="11868783" y="140871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218"/>
            <p:cNvSpPr>
              <a:spLocks noEditPoints="1"/>
            </p:cNvSpPr>
            <p:nvPr/>
          </p:nvSpPr>
          <p:spPr bwMode="auto">
            <a:xfrm rot="14400000">
              <a:off x="11093822" y="6982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219"/>
            <p:cNvSpPr>
              <a:spLocks noEditPoints="1"/>
            </p:cNvSpPr>
            <p:nvPr/>
          </p:nvSpPr>
          <p:spPr bwMode="auto">
            <a:xfrm rot="14400000">
              <a:off x="10705854" y="-6021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220"/>
            <p:cNvSpPr>
              <a:spLocks noEditPoints="1"/>
            </p:cNvSpPr>
            <p:nvPr/>
          </p:nvSpPr>
          <p:spPr bwMode="auto">
            <a:xfrm rot="14400000">
              <a:off x="9933823" y="-19416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221"/>
            <p:cNvSpPr>
              <a:spLocks noEditPoints="1"/>
            </p:cNvSpPr>
            <p:nvPr/>
          </p:nvSpPr>
          <p:spPr bwMode="auto">
            <a:xfrm rot="14400000">
              <a:off x="9546181" y="-2611896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222"/>
            <p:cNvSpPr>
              <a:spLocks noEditPoints="1"/>
            </p:cNvSpPr>
            <p:nvPr/>
          </p:nvSpPr>
          <p:spPr bwMode="auto">
            <a:xfrm rot="14400000">
              <a:off x="8772197" y="-395247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223"/>
            <p:cNvSpPr>
              <a:spLocks noEditPoints="1"/>
            </p:cNvSpPr>
            <p:nvPr/>
          </p:nvSpPr>
          <p:spPr bwMode="auto">
            <a:xfrm rot="14400000">
              <a:off x="8385856" y="-462276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224"/>
            <p:cNvSpPr>
              <a:spLocks noEditPoints="1"/>
            </p:cNvSpPr>
            <p:nvPr/>
          </p:nvSpPr>
          <p:spPr bwMode="auto">
            <a:xfrm rot="14400000">
              <a:off x="7611221" y="-596221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225"/>
            <p:cNvSpPr>
              <a:spLocks noEditPoints="1"/>
            </p:cNvSpPr>
            <p:nvPr/>
          </p:nvSpPr>
          <p:spPr bwMode="auto">
            <a:xfrm rot="14400000">
              <a:off x="7224230" y="-6633633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226"/>
            <p:cNvSpPr>
              <a:spLocks noEditPoints="1"/>
            </p:cNvSpPr>
            <p:nvPr/>
          </p:nvSpPr>
          <p:spPr bwMode="auto">
            <a:xfrm rot="14400000">
              <a:off x="12253808" y="75090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227"/>
            <p:cNvSpPr>
              <a:spLocks noEditPoints="1"/>
            </p:cNvSpPr>
            <p:nvPr/>
          </p:nvSpPr>
          <p:spPr bwMode="auto">
            <a:xfrm rot="14400000">
              <a:off x="11865514" y="79491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228"/>
            <p:cNvSpPr>
              <a:spLocks noEditPoints="1"/>
            </p:cNvSpPr>
            <p:nvPr/>
          </p:nvSpPr>
          <p:spPr bwMode="auto">
            <a:xfrm rot="14400000">
              <a:off x="11090880" y="-125996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229"/>
            <p:cNvSpPr>
              <a:spLocks noEditPoints="1"/>
            </p:cNvSpPr>
            <p:nvPr/>
          </p:nvSpPr>
          <p:spPr bwMode="auto">
            <a:xfrm rot="14400000">
              <a:off x="10703888" y="-1931377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230"/>
            <p:cNvSpPr>
              <a:spLocks noEditPoints="1"/>
            </p:cNvSpPr>
            <p:nvPr/>
          </p:nvSpPr>
          <p:spPr bwMode="auto">
            <a:xfrm rot="14400000">
              <a:off x="9930881" y="-3269138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231"/>
            <p:cNvSpPr>
              <a:spLocks noEditPoints="1"/>
            </p:cNvSpPr>
            <p:nvPr/>
          </p:nvSpPr>
          <p:spPr bwMode="auto">
            <a:xfrm rot="14400000">
              <a:off x="9542912" y="-3941118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232"/>
            <p:cNvSpPr>
              <a:spLocks noEditPoints="1"/>
            </p:cNvSpPr>
            <p:nvPr/>
          </p:nvSpPr>
          <p:spPr bwMode="auto">
            <a:xfrm rot="14400000">
              <a:off x="8771858" y="-5280006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233"/>
            <p:cNvSpPr>
              <a:spLocks noEditPoints="1"/>
            </p:cNvSpPr>
            <p:nvPr/>
          </p:nvSpPr>
          <p:spPr bwMode="auto">
            <a:xfrm rot="14400000">
              <a:off x="8382913" y="-595029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234"/>
            <p:cNvSpPr>
              <a:spLocks noEditPoints="1"/>
            </p:cNvSpPr>
            <p:nvPr/>
          </p:nvSpPr>
          <p:spPr bwMode="auto">
            <a:xfrm rot="14400000">
              <a:off x="7608929" y="-7290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Freeform 235"/>
            <p:cNvSpPr>
              <a:spLocks noEditPoints="1"/>
            </p:cNvSpPr>
            <p:nvPr/>
          </p:nvSpPr>
          <p:spPr bwMode="auto">
            <a:xfrm rot="14400000">
              <a:off x="7222914" y="-796172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236"/>
            <p:cNvSpPr>
              <a:spLocks noEditPoints="1"/>
            </p:cNvSpPr>
            <p:nvPr/>
          </p:nvSpPr>
          <p:spPr bwMode="auto">
            <a:xfrm rot="14400000">
              <a:off x="13410621" y="14111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237"/>
            <p:cNvSpPr>
              <a:spLocks noEditPoints="1"/>
            </p:cNvSpPr>
            <p:nvPr/>
          </p:nvSpPr>
          <p:spPr bwMode="auto">
            <a:xfrm rot="14400000">
              <a:off x="13025582" y="740835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238"/>
            <p:cNvSpPr>
              <a:spLocks noEditPoints="1"/>
            </p:cNvSpPr>
            <p:nvPr/>
          </p:nvSpPr>
          <p:spPr bwMode="auto">
            <a:xfrm rot="14400000">
              <a:off x="12250622" y="-59805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239"/>
            <p:cNvSpPr>
              <a:spLocks noEditPoints="1"/>
            </p:cNvSpPr>
            <p:nvPr/>
          </p:nvSpPr>
          <p:spPr bwMode="auto">
            <a:xfrm rot="14400000">
              <a:off x="11862653" y="-127003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240"/>
            <p:cNvSpPr>
              <a:spLocks noEditPoints="1"/>
            </p:cNvSpPr>
            <p:nvPr/>
          </p:nvSpPr>
          <p:spPr bwMode="auto">
            <a:xfrm rot="14400000">
              <a:off x="11090623" y="-260948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241"/>
            <p:cNvSpPr>
              <a:spLocks noEditPoints="1"/>
            </p:cNvSpPr>
            <p:nvPr/>
          </p:nvSpPr>
          <p:spPr bwMode="auto">
            <a:xfrm rot="14400000">
              <a:off x="10702980" y="-3279774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242"/>
            <p:cNvSpPr>
              <a:spLocks noEditPoints="1"/>
            </p:cNvSpPr>
            <p:nvPr/>
          </p:nvSpPr>
          <p:spPr bwMode="auto">
            <a:xfrm rot="14400000">
              <a:off x="9928996" y="-46203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243"/>
            <p:cNvSpPr>
              <a:spLocks noEditPoints="1"/>
            </p:cNvSpPr>
            <p:nvPr/>
          </p:nvSpPr>
          <p:spPr bwMode="auto">
            <a:xfrm rot="14400000">
              <a:off x="9542655" y="-529064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244"/>
            <p:cNvSpPr>
              <a:spLocks noEditPoints="1"/>
            </p:cNvSpPr>
            <p:nvPr/>
          </p:nvSpPr>
          <p:spPr bwMode="auto">
            <a:xfrm rot="14400000">
              <a:off x="8768021" y="-663009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245"/>
            <p:cNvSpPr>
              <a:spLocks noEditPoints="1"/>
            </p:cNvSpPr>
            <p:nvPr/>
          </p:nvSpPr>
          <p:spPr bwMode="auto">
            <a:xfrm rot="14400000">
              <a:off x="8381029" y="-730151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246"/>
            <p:cNvSpPr>
              <a:spLocks noEditPoints="1"/>
            </p:cNvSpPr>
            <p:nvPr/>
          </p:nvSpPr>
          <p:spPr bwMode="auto">
            <a:xfrm rot="14400000">
              <a:off x="13410608" y="8303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247"/>
            <p:cNvSpPr>
              <a:spLocks noEditPoints="1"/>
            </p:cNvSpPr>
            <p:nvPr/>
          </p:nvSpPr>
          <p:spPr bwMode="auto">
            <a:xfrm rot="14400000">
              <a:off x="13022313" y="-58838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248"/>
            <p:cNvSpPr>
              <a:spLocks noEditPoints="1"/>
            </p:cNvSpPr>
            <p:nvPr/>
          </p:nvSpPr>
          <p:spPr bwMode="auto">
            <a:xfrm rot="14400000">
              <a:off x="12247679" y="-192783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249"/>
            <p:cNvSpPr>
              <a:spLocks noEditPoints="1"/>
            </p:cNvSpPr>
            <p:nvPr/>
          </p:nvSpPr>
          <p:spPr bwMode="auto">
            <a:xfrm rot="14400000">
              <a:off x="11860687" y="-2599256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250"/>
            <p:cNvSpPr>
              <a:spLocks noEditPoints="1"/>
            </p:cNvSpPr>
            <p:nvPr/>
          </p:nvSpPr>
          <p:spPr bwMode="auto">
            <a:xfrm rot="14400000">
              <a:off x="11087680" y="-393701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251"/>
            <p:cNvSpPr>
              <a:spLocks noEditPoints="1"/>
            </p:cNvSpPr>
            <p:nvPr/>
          </p:nvSpPr>
          <p:spPr bwMode="auto">
            <a:xfrm rot="14400000">
              <a:off x="10699712" y="-460899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252"/>
            <p:cNvSpPr>
              <a:spLocks noEditPoints="1"/>
            </p:cNvSpPr>
            <p:nvPr/>
          </p:nvSpPr>
          <p:spPr bwMode="auto">
            <a:xfrm rot="14400000">
              <a:off x="9928657" y="-594788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253"/>
            <p:cNvSpPr>
              <a:spLocks noEditPoints="1"/>
            </p:cNvSpPr>
            <p:nvPr/>
          </p:nvSpPr>
          <p:spPr bwMode="auto">
            <a:xfrm rot="14400000">
              <a:off x="9539713" y="-661817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254"/>
            <p:cNvSpPr>
              <a:spLocks noEditPoints="1"/>
            </p:cNvSpPr>
            <p:nvPr/>
          </p:nvSpPr>
          <p:spPr bwMode="auto">
            <a:xfrm rot="14400000">
              <a:off x="8765729" y="-7958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2" name="Freeform 255"/>
            <p:cNvSpPr>
              <a:spLocks noEditPoints="1"/>
            </p:cNvSpPr>
            <p:nvPr/>
          </p:nvSpPr>
          <p:spPr bwMode="auto">
            <a:xfrm rot="14400000">
              <a:off x="8379713" y="-8629607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Freeform 256"/>
            <p:cNvSpPr>
              <a:spLocks noEditPoints="1"/>
            </p:cNvSpPr>
            <p:nvPr/>
          </p:nvSpPr>
          <p:spPr bwMode="auto">
            <a:xfrm rot="14400000">
              <a:off x="14567420" y="743246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257"/>
            <p:cNvSpPr>
              <a:spLocks noEditPoints="1"/>
            </p:cNvSpPr>
            <p:nvPr/>
          </p:nvSpPr>
          <p:spPr bwMode="auto">
            <a:xfrm rot="14400000">
              <a:off x="14182381" y="72957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258"/>
            <p:cNvSpPr>
              <a:spLocks noEditPoints="1"/>
            </p:cNvSpPr>
            <p:nvPr/>
          </p:nvSpPr>
          <p:spPr bwMode="auto">
            <a:xfrm rot="14400000">
              <a:off x="13407421" y="-1265931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259"/>
            <p:cNvSpPr>
              <a:spLocks noEditPoints="1"/>
            </p:cNvSpPr>
            <p:nvPr/>
          </p:nvSpPr>
          <p:spPr bwMode="auto">
            <a:xfrm rot="14400000">
              <a:off x="13019453" y="-19379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260"/>
            <p:cNvSpPr>
              <a:spLocks noEditPoints="1"/>
            </p:cNvSpPr>
            <p:nvPr/>
          </p:nvSpPr>
          <p:spPr bwMode="auto">
            <a:xfrm rot="14400000">
              <a:off x="12247422" y="-327736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261"/>
            <p:cNvSpPr>
              <a:spLocks noEditPoints="1"/>
            </p:cNvSpPr>
            <p:nvPr/>
          </p:nvSpPr>
          <p:spPr bwMode="auto">
            <a:xfrm rot="14400000">
              <a:off x="11859780" y="-3947653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262"/>
            <p:cNvSpPr>
              <a:spLocks noEditPoints="1"/>
            </p:cNvSpPr>
            <p:nvPr/>
          </p:nvSpPr>
          <p:spPr bwMode="auto">
            <a:xfrm rot="14400000">
              <a:off x="11085796" y="-528823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263"/>
            <p:cNvSpPr>
              <a:spLocks noEditPoints="1"/>
            </p:cNvSpPr>
            <p:nvPr/>
          </p:nvSpPr>
          <p:spPr bwMode="auto">
            <a:xfrm rot="14400000">
              <a:off x="10699455" y="-5958521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264"/>
            <p:cNvSpPr>
              <a:spLocks noEditPoints="1"/>
            </p:cNvSpPr>
            <p:nvPr/>
          </p:nvSpPr>
          <p:spPr bwMode="auto">
            <a:xfrm rot="14400000">
              <a:off x="9924820" y="-729797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265"/>
            <p:cNvSpPr>
              <a:spLocks noEditPoints="1"/>
            </p:cNvSpPr>
            <p:nvPr/>
          </p:nvSpPr>
          <p:spPr bwMode="auto">
            <a:xfrm rot="14400000">
              <a:off x="9537828" y="-796939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266"/>
            <p:cNvSpPr>
              <a:spLocks noEditPoints="1"/>
            </p:cNvSpPr>
            <p:nvPr/>
          </p:nvSpPr>
          <p:spPr bwMode="auto">
            <a:xfrm rot="14400000">
              <a:off x="14567407" y="-58484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267"/>
            <p:cNvSpPr>
              <a:spLocks noEditPoints="1"/>
            </p:cNvSpPr>
            <p:nvPr/>
          </p:nvSpPr>
          <p:spPr bwMode="auto">
            <a:xfrm rot="14400000">
              <a:off x="14179113" y="-1256266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268"/>
            <p:cNvSpPr>
              <a:spLocks noEditPoints="1"/>
            </p:cNvSpPr>
            <p:nvPr/>
          </p:nvSpPr>
          <p:spPr bwMode="auto">
            <a:xfrm rot="14400000">
              <a:off x="13404478" y="-259571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269"/>
            <p:cNvSpPr>
              <a:spLocks noEditPoints="1"/>
            </p:cNvSpPr>
            <p:nvPr/>
          </p:nvSpPr>
          <p:spPr bwMode="auto">
            <a:xfrm rot="14400000">
              <a:off x="13017487" y="-3267134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270"/>
            <p:cNvSpPr>
              <a:spLocks noEditPoints="1"/>
            </p:cNvSpPr>
            <p:nvPr/>
          </p:nvSpPr>
          <p:spPr bwMode="auto">
            <a:xfrm rot="14400000">
              <a:off x="12244479" y="-460489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271"/>
            <p:cNvSpPr>
              <a:spLocks noEditPoints="1"/>
            </p:cNvSpPr>
            <p:nvPr/>
          </p:nvSpPr>
          <p:spPr bwMode="auto">
            <a:xfrm rot="14400000">
              <a:off x="11856511" y="-5276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272"/>
            <p:cNvSpPr>
              <a:spLocks noEditPoints="1"/>
            </p:cNvSpPr>
            <p:nvPr/>
          </p:nvSpPr>
          <p:spPr bwMode="auto">
            <a:xfrm rot="14400000">
              <a:off x="11085457" y="-6615763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273"/>
            <p:cNvSpPr>
              <a:spLocks noEditPoints="1"/>
            </p:cNvSpPr>
            <p:nvPr/>
          </p:nvSpPr>
          <p:spPr bwMode="auto">
            <a:xfrm rot="14400000">
              <a:off x="10696512" y="-728605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274"/>
            <p:cNvSpPr>
              <a:spLocks noEditPoints="1"/>
            </p:cNvSpPr>
            <p:nvPr/>
          </p:nvSpPr>
          <p:spPr bwMode="auto">
            <a:xfrm rot="14400000">
              <a:off x="9922528" y="-8626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Freeform 275"/>
            <p:cNvSpPr>
              <a:spLocks noEditPoints="1"/>
            </p:cNvSpPr>
            <p:nvPr/>
          </p:nvSpPr>
          <p:spPr bwMode="auto">
            <a:xfrm rot="14400000">
              <a:off x="9536513" y="-9297485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276"/>
            <p:cNvSpPr>
              <a:spLocks noEditPoints="1"/>
            </p:cNvSpPr>
            <p:nvPr/>
          </p:nvSpPr>
          <p:spPr bwMode="auto">
            <a:xfrm rot="14400000">
              <a:off x="15724219" y="75368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277"/>
            <p:cNvSpPr>
              <a:spLocks noEditPoints="1"/>
            </p:cNvSpPr>
            <p:nvPr/>
          </p:nvSpPr>
          <p:spPr bwMode="auto">
            <a:xfrm rot="14400000">
              <a:off x="15339181" y="-594922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278"/>
            <p:cNvSpPr>
              <a:spLocks noEditPoints="1"/>
            </p:cNvSpPr>
            <p:nvPr/>
          </p:nvSpPr>
          <p:spPr bwMode="auto">
            <a:xfrm rot="14400000">
              <a:off x="14564220" y="-193381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279"/>
            <p:cNvSpPr>
              <a:spLocks noEditPoints="1"/>
            </p:cNvSpPr>
            <p:nvPr/>
          </p:nvSpPr>
          <p:spPr bwMode="auto">
            <a:xfrm rot="14400000">
              <a:off x="14176252" y="-260579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280"/>
            <p:cNvSpPr>
              <a:spLocks noEditPoints="1"/>
            </p:cNvSpPr>
            <p:nvPr/>
          </p:nvSpPr>
          <p:spPr bwMode="auto">
            <a:xfrm rot="14400000">
              <a:off x="13404221" y="-394524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281"/>
            <p:cNvSpPr>
              <a:spLocks noEditPoints="1"/>
            </p:cNvSpPr>
            <p:nvPr/>
          </p:nvSpPr>
          <p:spPr bwMode="auto">
            <a:xfrm rot="14400000">
              <a:off x="13016579" y="-4615531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282"/>
            <p:cNvSpPr>
              <a:spLocks noEditPoints="1"/>
            </p:cNvSpPr>
            <p:nvPr/>
          </p:nvSpPr>
          <p:spPr bwMode="auto">
            <a:xfrm rot="14400000">
              <a:off x="12242595" y="-595611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283"/>
            <p:cNvSpPr>
              <a:spLocks noEditPoints="1"/>
            </p:cNvSpPr>
            <p:nvPr/>
          </p:nvSpPr>
          <p:spPr bwMode="auto">
            <a:xfrm rot="14400000">
              <a:off x="11856254" y="-662640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284"/>
            <p:cNvSpPr>
              <a:spLocks noEditPoints="1"/>
            </p:cNvSpPr>
            <p:nvPr/>
          </p:nvSpPr>
          <p:spPr bwMode="auto">
            <a:xfrm rot="14400000">
              <a:off x="11081619" y="-796585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285"/>
            <p:cNvSpPr>
              <a:spLocks noEditPoints="1"/>
            </p:cNvSpPr>
            <p:nvPr/>
          </p:nvSpPr>
          <p:spPr bwMode="auto">
            <a:xfrm rot="14400000">
              <a:off x="10694628" y="-863726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286"/>
            <p:cNvSpPr>
              <a:spLocks noEditPoints="1"/>
            </p:cNvSpPr>
            <p:nvPr/>
          </p:nvSpPr>
          <p:spPr bwMode="auto">
            <a:xfrm rot="14400000">
              <a:off x="15724206" y="-1252727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4" name="Freeform 287"/>
            <p:cNvSpPr>
              <a:spLocks noEditPoints="1"/>
            </p:cNvSpPr>
            <p:nvPr/>
          </p:nvSpPr>
          <p:spPr bwMode="auto">
            <a:xfrm rot="14400000">
              <a:off x="15335912" y="-192414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288"/>
            <p:cNvSpPr>
              <a:spLocks noEditPoints="1"/>
            </p:cNvSpPr>
            <p:nvPr/>
          </p:nvSpPr>
          <p:spPr bwMode="auto">
            <a:xfrm rot="14400000">
              <a:off x="14561278" y="-3263596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6" name="Freeform 289"/>
            <p:cNvSpPr>
              <a:spLocks noEditPoints="1"/>
            </p:cNvSpPr>
            <p:nvPr/>
          </p:nvSpPr>
          <p:spPr bwMode="auto">
            <a:xfrm rot="14400000">
              <a:off x="14174286" y="-3935012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290"/>
            <p:cNvSpPr>
              <a:spLocks noEditPoints="1"/>
            </p:cNvSpPr>
            <p:nvPr/>
          </p:nvSpPr>
          <p:spPr bwMode="auto">
            <a:xfrm rot="14400000">
              <a:off x="13401278" y="-527277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291"/>
            <p:cNvSpPr>
              <a:spLocks noEditPoints="1"/>
            </p:cNvSpPr>
            <p:nvPr/>
          </p:nvSpPr>
          <p:spPr bwMode="auto">
            <a:xfrm rot="14400000">
              <a:off x="13013310" y="-5944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292"/>
            <p:cNvSpPr>
              <a:spLocks noEditPoints="1"/>
            </p:cNvSpPr>
            <p:nvPr/>
          </p:nvSpPr>
          <p:spPr bwMode="auto">
            <a:xfrm rot="14400000">
              <a:off x="12242256" y="-7283642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293"/>
            <p:cNvSpPr>
              <a:spLocks noEditPoints="1"/>
            </p:cNvSpPr>
            <p:nvPr/>
          </p:nvSpPr>
          <p:spPr bwMode="auto">
            <a:xfrm rot="14400000">
              <a:off x="11853311" y="-795393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294"/>
            <p:cNvSpPr>
              <a:spLocks noEditPoints="1"/>
            </p:cNvSpPr>
            <p:nvPr/>
          </p:nvSpPr>
          <p:spPr bwMode="auto">
            <a:xfrm rot="14400000">
              <a:off x="11079327" y="-929451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295"/>
            <p:cNvSpPr>
              <a:spLocks noEditPoints="1"/>
            </p:cNvSpPr>
            <p:nvPr/>
          </p:nvSpPr>
          <p:spPr bwMode="auto">
            <a:xfrm rot="14400000">
              <a:off x="10693312" y="-996536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296"/>
            <p:cNvSpPr>
              <a:spLocks noEditPoints="1"/>
            </p:cNvSpPr>
            <p:nvPr/>
          </p:nvSpPr>
          <p:spPr bwMode="auto">
            <a:xfrm rot="14400000">
              <a:off x="16881019" y="-592511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297"/>
            <p:cNvSpPr>
              <a:spLocks noEditPoints="1"/>
            </p:cNvSpPr>
            <p:nvPr/>
          </p:nvSpPr>
          <p:spPr bwMode="auto">
            <a:xfrm rot="14400000">
              <a:off x="16495980" y="-126280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298"/>
            <p:cNvSpPr>
              <a:spLocks noEditPoints="1"/>
            </p:cNvSpPr>
            <p:nvPr/>
          </p:nvSpPr>
          <p:spPr bwMode="auto">
            <a:xfrm rot="14400000">
              <a:off x="15721019" y="-260168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299"/>
            <p:cNvSpPr>
              <a:spLocks noEditPoints="1"/>
            </p:cNvSpPr>
            <p:nvPr/>
          </p:nvSpPr>
          <p:spPr bwMode="auto">
            <a:xfrm rot="14400000">
              <a:off x="15333051" y="-327366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300"/>
            <p:cNvSpPr>
              <a:spLocks noEditPoints="1"/>
            </p:cNvSpPr>
            <p:nvPr/>
          </p:nvSpPr>
          <p:spPr bwMode="auto">
            <a:xfrm rot="14400000">
              <a:off x="14561021" y="-461312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301"/>
            <p:cNvSpPr>
              <a:spLocks noEditPoints="1"/>
            </p:cNvSpPr>
            <p:nvPr/>
          </p:nvSpPr>
          <p:spPr bwMode="auto">
            <a:xfrm rot="14400000">
              <a:off x="14173378" y="-528340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302"/>
            <p:cNvSpPr>
              <a:spLocks noEditPoints="1"/>
            </p:cNvSpPr>
            <p:nvPr/>
          </p:nvSpPr>
          <p:spPr bwMode="auto">
            <a:xfrm rot="14400000">
              <a:off x="13399394" y="-6623989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303"/>
            <p:cNvSpPr>
              <a:spLocks noEditPoints="1"/>
            </p:cNvSpPr>
            <p:nvPr/>
          </p:nvSpPr>
          <p:spPr bwMode="auto">
            <a:xfrm rot="14400000">
              <a:off x="13013053" y="-729427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304"/>
            <p:cNvSpPr>
              <a:spLocks noEditPoints="1"/>
            </p:cNvSpPr>
            <p:nvPr/>
          </p:nvSpPr>
          <p:spPr bwMode="auto">
            <a:xfrm rot="14400000">
              <a:off x="12238418" y="-863373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305"/>
            <p:cNvSpPr>
              <a:spLocks noEditPoints="1"/>
            </p:cNvSpPr>
            <p:nvPr/>
          </p:nvSpPr>
          <p:spPr bwMode="auto">
            <a:xfrm rot="14400000">
              <a:off x="11851427" y="-930514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306"/>
            <p:cNvSpPr>
              <a:spLocks noEditPoints="1"/>
            </p:cNvSpPr>
            <p:nvPr/>
          </p:nvSpPr>
          <p:spPr bwMode="auto">
            <a:xfrm rot="14400000">
              <a:off x="16881005" y="-192060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307"/>
            <p:cNvSpPr>
              <a:spLocks noEditPoints="1"/>
            </p:cNvSpPr>
            <p:nvPr/>
          </p:nvSpPr>
          <p:spPr bwMode="auto">
            <a:xfrm rot="14400000">
              <a:off x="16492711" y="-2592023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308"/>
            <p:cNvSpPr>
              <a:spLocks noEditPoints="1"/>
            </p:cNvSpPr>
            <p:nvPr/>
          </p:nvSpPr>
          <p:spPr bwMode="auto">
            <a:xfrm rot="14400000">
              <a:off x="15718077" y="-393147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309"/>
            <p:cNvSpPr>
              <a:spLocks noEditPoints="1"/>
            </p:cNvSpPr>
            <p:nvPr/>
          </p:nvSpPr>
          <p:spPr bwMode="auto">
            <a:xfrm rot="14400000">
              <a:off x="15331085" y="-4602891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310"/>
            <p:cNvSpPr>
              <a:spLocks noEditPoints="1"/>
            </p:cNvSpPr>
            <p:nvPr/>
          </p:nvSpPr>
          <p:spPr bwMode="auto">
            <a:xfrm rot="14400000">
              <a:off x="14558078" y="-594065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311"/>
            <p:cNvSpPr>
              <a:spLocks noEditPoints="1"/>
            </p:cNvSpPr>
            <p:nvPr/>
          </p:nvSpPr>
          <p:spPr bwMode="auto">
            <a:xfrm rot="14400000">
              <a:off x="14170109" y="-6612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312"/>
            <p:cNvSpPr>
              <a:spLocks noEditPoints="1"/>
            </p:cNvSpPr>
            <p:nvPr/>
          </p:nvSpPr>
          <p:spPr bwMode="auto">
            <a:xfrm rot="14400000">
              <a:off x="13399055" y="-795152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313"/>
            <p:cNvSpPr>
              <a:spLocks noEditPoints="1"/>
            </p:cNvSpPr>
            <p:nvPr/>
          </p:nvSpPr>
          <p:spPr bwMode="auto">
            <a:xfrm rot="14400000">
              <a:off x="13010110" y="-8621809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314"/>
            <p:cNvSpPr>
              <a:spLocks noEditPoints="1"/>
            </p:cNvSpPr>
            <p:nvPr/>
          </p:nvSpPr>
          <p:spPr bwMode="auto">
            <a:xfrm rot="14400000">
              <a:off x="12236127" y="-996238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315"/>
            <p:cNvSpPr>
              <a:spLocks noEditPoints="1"/>
            </p:cNvSpPr>
            <p:nvPr/>
          </p:nvSpPr>
          <p:spPr bwMode="auto">
            <a:xfrm rot="14400000">
              <a:off x="11850111" y="-10633242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316"/>
            <p:cNvSpPr>
              <a:spLocks noEditPoints="1"/>
            </p:cNvSpPr>
            <p:nvPr/>
          </p:nvSpPr>
          <p:spPr bwMode="auto">
            <a:xfrm rot="14400000">
              <a:off x="18037818" y="-126038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317"/>
            <p:cNvSpPr>
              <a:spLocks noEditPoints="1"/>
            </p:cNvSpPr>
            <p:nvPr/>
          </p:nvSpPr>
          <p:spPr bwMode="auto">
            <a:xfrm rot="14400000">
              <a:off x="17652779" y="-1930678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318"/>
            <p:cNvSpPr>
              <a:spLocks noEditPoints="1"/>
            </p:cNvSpPr>
            <p:nvPr/>
          </p:nvSpPr>
          <p:spPr bwMode="auto">
            <a:xfrm rot="14400000">
              <a:off x="16877819" y="-326956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319"/>
            <p:cNvSpPr>
              <a:spLocks noEditPoints="1"/>
            </p:cNvSpPr>
            <p:nvPr/>
          </p:nvSpPr>
          <p:spPr bwMode="auto">
            <a:xfrm rot="14400000">
              <a:off x="16489850" y="-3941547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320"/>
            <p:cNvSpPr>
              <a:spLocks noEditPoints="1"/>
            </p:cNvSpPr>
            <p:nvPr/>
          </p:nvSpPr>
          <p:spPr bwMode="auto">
            <a:xfrm rot="14400000">
              <a:off x="15717820" y="-52809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321"/>
            <p:cNvSpPr>
              <a:spLocks noEditPoints="1"/>
            </p:cNvSpPr>
            <p:nvPr/>
          </p:nvSpPr>
          <p:spPr bwMode="auto">
            <a:xfrm rot="14400000">
              <a:off x="15330177" y="-5951288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322"/>
            <p:cNvSpPr>
              <a:spLocks noEditPoints="1"/>
            </p:cNvSpPr>
            <p:nvPr/>
          </p:nvSpPr>
          <p:spPr bwMode="auto">
            <a:xfrm rot="14400000">
              <a:off x="14556193" y="-729186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323"/>
            <p:cNvSpPr>
              <a:spLocks noEditPoints="1"/>
            </p:cNvSpPr>
            <p:nvPr/>
          </p:nvSpPr>
          <p:spPr bwMode="auto">
            <a:xfrm rot="14400000">
              <a:off x="14169853" y="-796215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324"/>
            <p:cNvSpPr>
              <a:spLocks noEditPoints="1"/>
            </p:cNvSpPr>
            <p:nvPr/>
          </p:nvSpPr>
          <p:spPr bwMode="auto">
            <a:xfrm rot="14400000">
              <a:off x="13395218" y="-930160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325"/>
            <p:cNvSpPr>
              <a:spLocks noEditPoints="1"/>
            </p:cNvSpPr>
            <p:nvPr/>
          </p:nvSpPr>
          <p:spPr bwMode="auto">
            <a:xfrm rot="14400000">
              <a:off x="13008226" y="-997302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42793878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762500" y="2133600"/>
            <a:ext cx="2298700" cy="2603500"/>
          </a:xfrm>
          <a:prstGeom prst="roundRect">
            <a:avLst/>
          </a:prstGeom>
        </p:spPr>
        <p:txBody>
          <a:bodyPr/>
          <a:lstStyle/>
          <a:p>
            <a:endParaRPr lang="id-ID"/>
          </a:p>
        </p:txBody>
      </p:sp>
      <p:grpSp>
        <p:nvGrpSpPr>
          <p:cNvPr id="14" name="Group 13"/>
          <p:cNvGrpSpPr/>
          <p:nvPr userDrawn="1"/>
        </p:nvGrpSpPr>
        <p:grpSpPr>
          <a:xfrm rot="9000000">
            <a:off x="5975311" y="-9300226"/>
            <a:ext cx="16077776" cy="16322072"/>
            <a:chOff x="2727789" y="-10719254"/>
            <a:chExt cx="16077776" cy="16322072"/>
          </a:xfrm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 rot="14400000">
              <a:off x="8437935" y="281169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 rot="14400000">
              <a:off x="7276328" y="21472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 rot="14400000">
              <a:off x="8439892" y="147412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 rot="14400000">
              <a:off x="9603456" y="80364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 rot="14400000">
              <a:off x="10767021" y="13055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 rot="14400000">
              <a:off x="11930585" y="-53992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 rot="14400000">
              <a:off x="13094149" y="-121301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 rot="14400000">
              <a:off x="14257713" y="-18834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 rot="14400000">
              <a:off x="15421277" y="-255658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 rot="14400000">
              <a:off x="9601499" y="214121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 rot="14400000">
              <a:off x="10765064" y="14681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16"/>
            <p:cNvSpPr>
              <a:spLocks/>
            </p:cNvSpPr>
            <p:nvPr/>
          </p:nvSpPr>
          <p:spPr bwMode="auto">
            <a:xfrm rot="14400000">
              <a:off x="11928628" y="79764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 rot="14400000">
              <a:off x="13092192" y="1245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8"/>
            <p:cNvSpPr>
              <a:spLocks/>
            </p:cNvSpPr>
            <p:nvPr/>
          </p:nvSpPr>
          <p:spPr bwMode="auto">
            <a:xfrm rot="14400000">
              <a:off x="14255756" y="-545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 rot="14400000">
              <a:off x="15419320" y="-12190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0"/>
            <p:cNvSpPr>
              <a:spLocks/>
            </p:cNvSpPr>
            <p:nvPr/>
          </p:nvSpPr>
          <p:spPr bwMode="auto">
            <a:xfrm rot="14400000">
              <a:off x="16582885" y="-18894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21"/>
            <p:cNvSpPr>
              <a:spLocks/>
            </p:cNvSpPr>
            <p:nvPr/>
          </p:nvSpPr>
          <p:spPr bwMode="auto">
            <a:xfrm rot="14400000">
              <a:off x="7274681" y="7968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22"/>
            <p:cNvSpPr>
              <a:spLocks/>
            </p:cNvSpPr>
            <p:nvPr/>
          </p:nvSpPr>
          <p:spPr bwMode="auto">
            <a:xfrm rot="14400000">
              <a:off x="6113074" y="1323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23"/>
            <p:cNvSpPr>
              <a:spLocks/>
            </p:cNvSpPr>
            <p:nvPr/>
          </p:nvSpPr>
          <p:spPr bwMode="auto">
            <a:xfrm rot="14400000">
              <a:off x="7276638" y="-54069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 rot="14400000">
              <a:off x="8440202" y="-121117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 rot="14400000">
              <a:off x="9603767" y="-188426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 rot="14400000">
              <a:off x="10767330" y="-255474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27"/>
            <p:cNvSpPr>
              <a:spLocks/>
            </p:cNvSpPr>
            <p:nvPr/>
          </p:nvSpPr>
          <p:spPr bwMode="auto">
            <a:xfrm rot="14400000">
              <a:off x="11930895" y="-322782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 rot="14400000">
              <a:off x="13094459" y="-38983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9"/>
            <p:cNvSpPr>
              <a:spLocks/>
            </p:cNvSpPr>
            <p:nvPr/>
          </p:nvSpPr>
          <p:spPr bwMode="auto">
            <a:xfrm rot="14400000">
              <a:off x="14258023" y="-457139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 rot="14400000">
              <a:off x="8438245" y="12640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31"/>
            <p:cNvSpPr>
              <a:spLocks/>
            </p:cNvSpPr>
            <p:nvPr/>
          </p:nvSpPr>
          <p:spPr bwMode="auto">
            <a:xfrm rot="14400000">
              <a:off x="9601810" y="-5466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32"/>
            <p:cNvSpPr>
              <a:spLocks/>
            </p:cNvSpPr>
            <p:nvPr/>
          </p:nvSpPr>
          <p:spPr bwMode="auto">
            <a:xfrm rot="14400000">
              <a:off x="10765374" y="-121716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33"/>
            <p:cNvSpPr>
              <a:spLocks/>
            </p:cNvSpPr>
            <p:nvPr/>
          </p:nvSpPr>
          <p:spPr bwMode="auto">
            <a:xfrm rot="14400000">
              <a:off x="11928938" y="-189025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34"/>
            <p:cNvSpPr>
              <a:spLocks/>
            </p:cNvSpPr>
            <p:nvPr/>
          </p:nvSpPr>
          <p:spPr bwMode="auto">
            <a:xfrm rot="14400000">
              <a:off x="13092502" y="-25607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35"/>
            <p:cNvSpPr>
              <a:spLocks/>
            </p:cNvSpPr>
            <p:nvPr/>
          </p:nvSpPr>
          <p:spPr bwMode="auto">
            <a:xfrm rot="14400000">
              <a:off x="14256066" y="-323382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36"/>
            <p:cNvSpPr>
              <a:spLocks/>
            </p:cNvSpPr>
            <p:nvPr/>
          </p:nvSpPr>
          <p:spPr bwMode="auto">
            <a:xfrm rot="14400000">
              <a:off x="15419631" y="-39043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 rot="14400000">
              <a:off x="6111752" y="-1218495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 rot="14400000">
              <a:off x="4949820" y="-18824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 rot="14400000">
              <a:off x="6113384" y="-25555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 rot="14400000">
              <a:off x="7276948" y="-32259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 rot="14400000">
              <a:off x="8440513" y="-389907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42"/>
            <p:cNvSpPr>
              <a:spLocks/>
            </p:cNvSpPr>
            <p:nvPr/>
          </p:nvSpPr>
          <p:spPr bwMode="auto">
            <a:xfrm rot="14400000">
              <a:off x="9604077" y="-456955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 rot="14400000">
              <a:off x="10767641" y="-524264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44"/>
            <p:cNvSpPr>
              <a:spLocks/>
            </p:cNvSpPr>
            <p:nvPr/>
          </p:nvSpPr>
          <p:spPr bwMode="auto">
            <a:xfrm rot="14400000">
              <a:off x="11931205" y="-591312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45"/>
            <p:cNvSpPr>
              <a:spLocks/>
            </p:cNvSpPr>
            <p:nvPr/>
          </p:nvSpPr>
          <p:spPr bwMode="auto">
            <a:xfrm rot="14400000">
              <a:off x="13094770" y="-658621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46"/>
            <p:cNvSpPr>
              <a:spLocks/>
            </p:cNvSpPr>
            <p:nvPr/>
          </p:nvSpPr>
          <p:spPr bwMode="auto">
            <a:xfrm rot="14400000">
              <a:off x="7275316" y="-1888977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47"/>
            <p:cNvSpPr>
              <a:spLocks/>
            </p:cNvSpPr>
            <p:nvPr/>
          </p:nvSpPr>
          <p:spPr bwMode="auto">
            <a:xfrm rot="14400000">
              <a:off x="8438881" y="-2562063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48"/>
            <p:cNvSpPr>
              <a:spLocks/>
            </p:cNvSpPr>
            <p:nvPr/>
          </p:nvSpPr>
          <p:spPr bwMode="auto">
            <a:xfrm rot="14400000">
              <a:off x="9602445" y="-3232545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49"/>
            <p:cNvSpPr>
              <a:spLocks/>
            </p:cNvSpPr>
            <p:nvPr/>
          </p:nvSpPr>
          <p:spPr bwMode="auto">
            <a:xfrm rot="14400000">
              <a:off x="10766009" y="-3905631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50"/>
            <p:cNvSpPr>
              <a:spLocks/>
            </p:cNvSpPr>
            <p:nvPr/>
          </p:nvSpPr>
          <p:spPr bwMode="auto">
            <a:xfrm rot="14400000">
              <a:off x="11929574" y="-45761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51"/>
            <p:cNvSpPr>
              <a:spLocks/>
            </p:cNvSpPr>
            <p:nvPr/>
          </p:nvSpPr>
          <p:spPr bwMode="auto">
            <a:xfrm rot="14400000">
              <a:off x="13093138" y="-52491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52"/>
            <p:cNvSpPr>
              <a:spLocks/>
            </p:cNvSpPr>
            <p:nvPr/>
          </p:nvSpPr>
          <p:spPr bwMode="auto">
            <a:xfrm rot="14400000">
              <a:off x="14256702" y="-5919682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53"/>
            <p:cNvSpPr>
              <a:spLocks/>
            </p:cNvSpPr>
            <p:nvPr/>
          </p:nvSpPr>
          <p:spPr bwMode="auto">
            <a:xfrm rot="14400000">
              <a:off x="4948498" y="-323331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54"/>
            <p:cNvSpPr>
              <a:spLocks/>
            </p:cNvSpPr>
            <p:nvPr/>
          </p:nvSpPr>
          <p:spPr bwMode="auto">
            <a:xfrm rot="14400000">
              <a:off x="3786566" y="-38972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55"/>
            <p:cNvSpPr>
              <a:spLocks/>
            </p:cNvSpPr>
            <p:nvPr/>
          </p:nvSpPr>
          <p:spPr bwMode="auto">
            <a:xfrm rot="14400000">
              <a:off x="4950130" y="-457032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56"/>
            <p:cNvSpPr>
              <a:spLocks/>
            </p:cNvSpPr>
            <p:nvPr/>
          </p:nvSpPr>
          <p:spPr bwMode="auto">
            <a:xfrm rot="14400000">
              <a:off x="6113694" y="-52408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57"/>
            <p:cNvSpPr>
              <a:spLocks/>
            </p:cNvSpPr>
            <p:nvPr/>
          </p:nvSpPr>
          <p:spPr bwMode="auto">
            <a:xfrm rot="14400000">
              <a:off x="7277259" y="-591388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58"/>
            <p:cNvSpPr>
              <a:spLocks/>
            </p:cNvSpPr>
            <p:nvPr/>
          </p:nvSpPr>
          <p:spPr bwMode="auto">
            <a:xfrm rot="14400000">
              <a:off x="8440823" y="-658437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59"/>
            <p:cNvSpPr>
              <a:spLocks/>
            </p:cNvSpPr>
            <p:nvPr/>
          </p:nvSpPr>
          <p:spPr bwMode="auto">
            <a:xfrm rot="14400000">
              <a:off x="9604387" y="-7257457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60"/>
            <p:cNvSpPr>
              <a:spLocks/>
            </p:cNvSpPr>
            <p:nvPr/>
          </p:nvSpPr>
          <p:spPr bwMode="auto">
            <a:xfrm rot="14400000">
              <a:off x="10767951" y="-792793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61"/>
            <p:cNvSpPr>
              <a:spLocks/>
            </p:cNvSpPr>
            <p:nvPr/>
          </p:nvSpPr>
          <p:spPr bwMode="auto">
            <a:xfrm rot="14400000">
              <a:off x="11931516" y="-860102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62"/>
            <p:cNvSpPr>
              <a:spLocks/>
            </p:cNvSpPr>
            <p:nvPr/>
          </p:nvSpPr>
          <p:spPr bwMode="auto">
            <a:xfrm rot="14400000">
              <a:off x="6112062" y="-390379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63"/>
            <p:cNvSpPr>
              <a:spLocks/>
            </p:cNvSpPr>
            <p:nvPr/>
          </p:nvSpPr>
          <p:spPr bwMode="auto">
            <a:xfrm rot="14400000">
              <a:off x="7275627" y="-457687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64"/>
            <p:cNvSpPr>
              <a:spLocks/>
            </p:cNvSpPr>
            <p:nvPr/>
          </p:nvSpPr>
          <p:spPr bwMode="auto">
            <a:xfrm rot="14400000">
              <a:off x="8439191" y="-524736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65"/>
            <p:cNvSpPr>
              <a:spLocks/>
            </p:cNvSpPr>
            <p:nvPr/>
          </p:nvSpPr>
          <p:spPr bwMode="auto">
            <a:xfrm rot="14400000">
              <a:off x="9602755" y="-592044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66"/>
            <p:cNvSpPr>
              <a:spLocks/>
            </p:cNvSpPr>
            <p:nvPr/>
          </p:nvSpPr>
          <p:spPr bwMode="auto">
            <a:xfrm rot="14400000">
              <a:off x="10766320" y="-659092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67"/>
            <p:cNvSpPr>
              <a:spLocks/>
            </p:cNvSpPr>
            <p:nvPr/>
          </p:nvSpPr>
          <p:spPr bwMode="auto">
            <a:xfrm rot="14400000">
              <a:off x="11929884" y="-726401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68"/>
            <p:cNvSpPr>
              <a:spLocks/>
            </p:cNvSpPr>
            <p:nvPr/>
          </p:nvSpPr>
          <p:spPr bwMode="auto">
            <a:xfrm rot="14400000">
              <a:off x="13093448" y="-79344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69"/>
            <p:cNvSpPr>
              <a:spLocks/>
            </p:cNvSpPr>
            <p:nvPr/>
          </p:nvSpPr>
          <p:spPr bwMode="auto">
            <a:xfrm rot="14400000">
              <a:off x="3785245" y="-524812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70"/>
            <p:cNvSpPr>
              <a:spLocks/>
            </p:cNvSpPr>
            <p:nvPr/>
          </p:nvSpPr>
          <p:spPr bwMode="auto">
            <a:xfrm rot="14400000">
              <a:off x="2623637" y="-59126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71"/>
            <p:cNvSpPr>
              <a:spLocks/>
            </p:cNvSpPr>
            <p:nvPr/>
          </p:nvSpPr>
          <p:spPr bwMode="auto">
            <a:xfrm rot="14400000">
              <a:off x="3787201" y="-65856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72"/>
            <p:cNvSpPr>
              <a:spLocks/>
            </p:cNvSpPr>
            <p:nvPr/>
          </p:nvSpPr>
          <p:spPr bwMode="auto">
            <a:xfrm rot="14400000">
              <a:off x="4950766" y="-7256181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73"/>
            <p:cNvSpPr>
              <a:spLocks/>
            </p:cNvSpPr>
            <p:nvPr/>
          </p:nvSpPr>
          <p:spPr bwMode="auto">
            <a:xfrm rot="14400000">
              <a:off x="6114330" y="-7929268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74"/>
            <p:cNvSpPr>
              <a:spLocks/>
            </p:cNvSpPr>
            <p:nvPr/>
          </p:nvSpPr>
          <p:spPr bwMode="auto">
            <a:xfrm rot="14400000">
              <a:off x="7277894" y="-8599750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75"/>
            <p:cNvSpPr>
              <a:spLocks/>
            </p:cNvSpPr>
            <p:nvPr/>
          </p:nvSpPr>
          <p:spPr bwMode="auto">
            <a:xfrm rot="14400000">
              <a:off x="8441459" y="-9272836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76"/>
            <p:cNvSpPr>
              <a:spLocks/>
            </p:cNvSpPr>
            <p:nvPr/>
          </p:nvSpPr>
          <p:spPr bwMode="auto">
            <a:xfrm rot="14400000">
              <a:off x="9605022" y="-9943318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77"/>
            <p:cNvSpPr>
              <a:spLocks/>
            </p:cNvSpPr>
            <p:nvPr/>
          </p:nvSpPr>
          <p:spPr bwMode="auto">
            <a:xfrm rot="14400000">
              <a:off x="10768587" y="-10616404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78"/>
            <p:cNvSpPr>
              <a:spLocks/>
            </p:cNvSpPr>
            <p:nvPr/>
          </p:nvSpPr>
          <p:spPr bwMode="auto">
            <a:xfrm rot="14400000">
              <a:off x="4948809" y="-59186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79"/>
            <p:cNvSpPr>
              <a:spLocks/>
            </p:cNvSpPr>
            <p:nvPr/>
          </p:nvSpPr>
          <p:spPr bwMode="auto">
            <a:xfrm rot="14400000">
              <a:off x="6112373" y="-65916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80"/>
            <p:cNvSpPr>
              <a:spLocks/>
            </p:cNvSpPr>
            <p:nvPr/>
          </p:nvSpPr>
          <p:spPr bwMode="auto">
            <a:xfrm rot="14400000">
              <a:off x="7275938" y="-726217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81"/>
            <p:cNvSpPr>
              <a:spLocks/>
            </p:cNvSpPr>
            <p:nvPr/>
          </p:nvSpPr>
          <p:spPr bwMode="auto">
            <a:xfrm rot="14400000">
              <a:off x="8439502" y="-793526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82"/>
            <p:cNvSpPr>
              <a:spLocks/>
            </p:cNvSpPr>
            <p:nvPr/>
          </p:nvSpPr>
          <p:spPr bwMode="auto">
            <a:xfrm rot="14400000">
              <a:off x="9603066" y="-860574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83"/>
            <p:cNvSpPr>
              <a:spLocks/>
            </p:cNvSpPr>
            <p:nvPr/>
          </p:nvSpPr>
          <p:spPr bwMode="auto">
            <a:xfrm rot="14400000">
              <a:off x="10766630" y="-927882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84"/>
            <p:cNvSpPr>
              <a:spLocks/>
            </p:cNvSpPr>
            <p:nvPr/>
          </p:nvSpPr>
          <p:spPr bwMode="auto">
            <a:xfrm rot="14400000">
              <a:off x="11930194" y="-994931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85"/>
            <p:cNvSpPr>
              <a:spLocks/>
            </p:cNvSpPr>
            <p:nvPr/>
          </p:nvSpPr>
          <p:spPr bwMode="auto">
            <a:xfrm rot="14400000">
              <a:off x="9214197" y="415509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86"/>
            <p:cNvSpPr>
              <a:spLocks/>
            </p:cNvSpPr>
            <p:nvPr/>
          </p:nvSpPr>
          <p:spPr bwMode="auto">
            <a:xfrm rot="14400000">
              <a:off x="8052590" y="349060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87"/>
            <p:cNvSpPr>
              <a:spLocks/>
            </p:cNvSpPr>
            <p:nvPr/>
          </p:nvSpPr>
          <p:spPr bwMode="auto">
            <a:xfrm rot="14400000">
              <a:off x="9216154" y="28175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88"/>
            <p:cNvSpPr>
              <a:spLocks/>
            </p:cNvSpPr>
            <p:nvPr/>
          </p:nvSpPr>
          <p:spPr bwMode="auto">
            <a:xfrm rot="14400000">
              <a:off x="10379718" y="214704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89"/>
            <p:cNvSpPr>
              <a:spLocks/>
            </p:cNvSpPr>
            <p:nvPr/>
          </p:nvSpPr>
          <p:spPr bwMode="auto">
            <a:xfrm rot="14400000">
              <a:off x="11543283" y="147395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90"/>
            <p:cNvSpPr>
              <a:spLocks/>
            </p:cNvSpPr>
            <p:nvPr/>
          </p:nvSpPr>
          <p:spPr bwMode="auto">
            <a:xfrm rot="14400000">
              <a:off x="12706846" y="80347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91"/>
            <p:cNvSpPr>
              <a:spLocks/>
            </p:cNvSpPr>
            <p:nvPr/>
          </p:nvSpPr>
          <p:spPr bwMode="auto">
            <a:xfrm rot="14400000">
              <a:off x="13870411" y="13038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92"/>
            <p:cNvSpPr>
              <a:spLocks/>
            </p:cNvSpPr>
            <p:nvPr/>
          </p:nvSpPr>
          <p:spPr bwMode="auto">
            <a:xfrm rot="14400000">
              <a:off x="15033975" y="-5400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93"/>
            <p:cNvSpPr>
              <a:spLocks/>
            </p:cNvSpPr>
            <p:nvPr/>
          </p:nvSpPr>
          <p:spPr bwMode="auto">
            <a:xfrm rot="14400000">
              <a:off x="16197539" y="-121318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94"/>
            <p:cNvSpPr>
              <a:spLocks/>
            </p:cNvSpPr>
            <p:nvPr/>
          </p:nvSpPr>
          <p:spPr bwMode="auto">
            <a:xfrm rot="14400000">
              <a:off x="10377761" y="348461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95"/>
            <p:cNvSpPr>
              <a:spLocks/>
            </p:cNvSpPr>
            <p:nvPr/>
          </p:nvSpPr>
          <p:spPr bwMode="auto">
            <a:xfrm rot="14400000">
              <a:off x="11541325" y="281152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96"/>
            <p:cNvSpPr>
              <a:spLocks/>
            </p:cNvSpPr>
            <p:nvPr/>
          </p:nvSpPr>
          <p:spPr bwMode="auto">
            <a:xfrm rot="14400000">
              <a:off x="12704890" y="214104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97"/>
            <p:cNvSpPr>
              <a:spLocks/>
            </p:cNvSpPr>
            <p:nvPr/>
          </p:nvSpPr>
          <p:spPr bwMode="auto">
            <a:xfrm rot="14400000">
              <a:off x="13868453" y="146796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98"/>
            <p:cNvSpPr>
              <a:spLocks/>
            </p:cNvSpPr>
            <p:nvPr/>
          </p:nvSpPr>
          <p:spPr bwMode="auto">
            <a:xfrm rot="14400000">
              <a:off x="15032018" y="79747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99"/>
            <p:cNvSpPr>
              <a:spLocks/>
            </p:cNvSpPr>
            <p:nvPr/>
          </p:nvSpPr>
          <p:spPr bwMode="auto">
            <a:xfrm rot="14400000">
              <a:off x="16195582" y="1243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00"/>
            <p:cNvSpPr>
              <a:spLocks/>
            </p:cNvSpPr>
            <p:nvPr/>
          </p:nvSpPr>
          <p:spPr bwMode="auto">
            <a:xfrm rot="14400000">
              <a:off x="17359146" y="-54609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01"/>
            <p:cNvSpPr>
              <a:spLocks/>
            </p:cNvSpPr>
            <p:nvPr/>
          </p:nvSpPr>
          <p:spPr bwMode="auto">
            <a:xfrm rot="14400000">
              <a:off x="8050943" y="214028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02"/>
            <p:cNvSpPr>
              <a:spLocks/>
            </p:cNvSpPr>
            <p:nvPr/>
          </p:nvSpPr>
          <p:spPr bwMode="auto">
            <a:xfrm rot="14400000">
              <a:off x="6889336" y="147579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03"/>
            <p:cNvSpPr>
              <a:spLocks/>
            </p:cNvSpPr>
            <p:nvPr/>
          </p:nvSpPr>
          <p:spPr bwMode="auto">
            <a:xfrm rot="14400000">
              <a:off x="8052899" y="80270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04"/>
            <p:cNvSpPr>
              <a:spLocks/>
            </p:cNvSpPr>
            <p:nvPr/>
          </p:nvSpPr>
          <p:spPr bwMode="auto">
            <a:xfrm rot="14400000">
              <a:off x="9216464" y="13222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05"/>
            <p:cNvSpPr>
              <a:spLocks/>
            </p:cNvSpPr>
            <p:nvPr/>
          </p:nvSpPr>
          <p:spPr bwMode="auto">
            <a:xfrm rot="14400000">
              <a:off x="10380029" y="-54086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06"/>
            <p:cNvSpPr>
              <a:spLocks/>
            </p:cNvSpPr>
            <p:nvPr/>
          </p:nvSpPr>
          <p:spPr bwMode="auto">
            <a:xfrm rot="14400000">
              <a:off x="11543592" y="-121134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07"/>
            <p:cNvSpPr>
              <a:spLocks/>
            </p:cNvSpPr>
            <p:nvPr/>
          </p:nvSpPr>
          <p:spPr bwMode="auto">
            <a:xfrm rot="14400000">
              <a:off x="12707157" y="-188443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08"/>
            <p:cNvSpPr>
              <a:spLocks/>
            </p:cNvSpPr>
            <p:nvPr/>
          </p:nvSpPr>
          <p:spPr bwMode="auto">
            <a:xfrm rot="14400000">
              <a:off x="13870721" y="-255491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09"/>
            <p:cNvSpPr>
              <a:spLocks/>
            </p:cNvSpPr>
            <p:nvPr/>
          </p:nvSpPr>
          <p:spPr bwMode="auto">
            <a:xfrm rot="14400000">
              <a:off x="15034285" y="-322799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10"/>
            <p:cNvSpPr>
              <a:spLocks/>
            </p:cNvSpPr>
            <p:nvPr/>
          </p:nvSpPr>
          <p:spPr bwMode="auto">
            <a:xfrm rot="14400000">
              <a:off x="9214506" y="146979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11"/>
            <p:cNvSpPr>
              <a:spLocks/>
            </p:cNvSpPr>
            <p:nvPr/>
          </p:nvSpPr>
          <p:spPr bwMode="auto">
            <a:xfrm rot="14400000">
              <a:off x="10378071" y="7967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12"/>
            <p:cNvSpPr>
              <a:spLocks/>
            </p:cNvSpPr>
            <p:nvPr/>
          </p:nvSpPr>
          <p:spPr bwMode="auto">
            <a:xfrm rot="14400000">
              <a:off x="11541636" y="12623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13"/>
            <p:cNvSpPr>
              <a:spLocks/>
            </p:cNvSpPr>
            <p:nvPr/>
          </p:nvSpPr>
          <p:spPr bwMode="auto">
            <a:xfrm rot="14400000">
              <a:off x="12705199" y="-54685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14"/>
            <p:cNvSpPr>
              <a:spLocks/>
            </p:cNvSpPr>
            <p:nvPr/>
          </p:nvSpPr>
          <p:spPr bwMode="auto">
            <a:xfrm rot="14400000">
              <a:off x="13868764" y="-121733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15"/>
            <p:cNvSpPr>
              <a:spLocks/>
            </p:cNvSpPr>
            <p:nvPr/>
          </p:nvSpPr>
          <p:spPr bwMode="auto">
            <a:xfrm rot="14400000">
              <a:off x="15032328" y="-189042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16"/>
            <p:cNvSpPr>
              <a:spLocks/>
            </p:cNvSpPr>
            <p:nvPr/>
          </p:nvSpPr>
          <p:spPr bwMode="auto">
            <a:xfrm rot="14400000">
              <a:off x="16195892" y="-25609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17"/>
            <p:cNvSpPr>
              <a:spLocks/>
            </p:cNvSpPr>
            <p:nvPr/>
          </p:nvSpPr>
          <p:spPr bwMode="auto">
            <a:xfrm rot="14400000">
              <a:off x="6886713" y="12490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18"/>
            <p:cNvSpPr>
              <a:spLocks/>
            </p:cNvSpPr>
            <p:nvPr/>
          </p:nvSpPr>
          <p:spPr bwMode="auto">
            <a:xfrm rot="14400000">
              <a:off x="5726082" y="-53902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19"/>
            <p:cNvSpPr>
              <a:spLocks/>
            </p:cNvSpPr>
            <p:nvPr/>
          </p:nvSpPr>
          <p:spPr bwMode="auto">
            <a:xfrm rot="14400000">
              <a:off x="6889645" y="-121210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20"/>
            <p:cNvSpPr>
              <a:spLocks/>
            </p:cNvSpPr>
            <p:nvPr/>
          </p:nvSpPr>
          <p:spPr bwMode="auto">
            <a:xfrm rot="14400000">
              <a:off x="8053210" y="-188259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21"/>
            <p:cNvSpPr>
              <a:spLocks/>
            </p:cNvSpPr>
            <p:nvPr/>
          </p:nvSpPr>
          <p:spPr bwMode="auto">
            <a:xfrm rot="14400000">
              <a:off x="9216775" y="-255567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22"/>
            <p:cNvSpPr>
              <a:spLocks/>
            </p:cNvSpPr>
            <p:nvPr/>
          </p:nvSpPr>
          <p:spPr bwMode="auto">
            <a:xfrm rot="14400000">
              <a:off x="10380338" y="-322615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23"/>
            <p:cNvSpPr>
              <a:spLocks/>
            </p:cNvSpPr>
            <p:nvPr/>
          </p:nvSpPr>
          <p:spPr bwMode="auto">
            <a:xfrm rot="14400000">
              <a:off x="11543903" y="-389924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24"/>
            <p:cNvSpPr>
              <a:spLocks/>
            </p:cNvSpPr>
            <p:nvPr/>
          </p:nvSpPr>
          <p:spPr bwMode="auto">
            <a:xfrm rot="14400000">
              <a:off x="12707467" y="-456972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25"/>
            <p:cNvSpPr>
              <a:spLocks/>
            </p:cNvSpPr>
            <p:nvPr/>
          </p:nvSpPr>
          <p:spPr bwMode="auto">
            <a:xfrm rot="14400000">
              <a:off x="13871031" y="-52428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26"/>
            <p:cNvSpPr>
              <a:spLocks/>
            </p:cNvSpPr>
            <p:nvPr/>
          </p:nvSpPr>
          <p:spPr bwMode="auto">
            <a:xfrm rot="14400000">
              <a:off x="8050277" y="-54557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27"/>
            <p:cNvSpPr>
              <a:spLocks/>
            </p:cNvSpPr>
            <p:nvPr/>
          </p:nvSpPr>
          <p:spPr bwMode="auto">
            <a:xfrm rot="14400000">
              <a:off x="9213841" y="-121866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28"/>
            <p:cNvSpPr>
              <a:spLocks/>
            </p:cNvSpPr>
            <p:nvPr/>
          </p:nvSpPr>
          <p:spPr bwMode="auto">
            <a:xfrm rot="14400000">
              <a:off x="10377406" y="-188914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29"/>
            <p:cNvSpPr>
              <a:spLocks/>
            </p:cNvSpPr>
            <p:nvPr/>
          </p:nvSpPr>
          <p:spPr bwMode="auto">
            <a:xfrm rot="14400000">
              <a:off x="11540970" y="-256223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30"/>
            <p:cNvSpPr>
              <a:spLocks/>
            </p:cNvSpPr>
            <p:nvPr/>
          </p:nvSpPr>
          <p:spPr bwMode="auto">
            <a:xfrm rot="14400000">
              <a:off x="12704534" y="-32327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31"/>
            <p:cNvSpPr>
              <a:spLocks/>
            </p:cNvSpPr>
            <p:nvPr/>
          </p:nvSpPr>
          <p:spPr bwMode="auto">
            <a:xfrm rot="14400000">
              <a:off x="13868098" y="-39058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32"/>
            <p:cNvSpPr>
              <a:spLocks/>
            </p:cNvSpPr>
            <p:nvPr/>
          </p:nvSpPr>
          <p:spPr bwMode="auto">
            <a:xfrm rot="14400000">
              <a:off x="15031663" y="-45762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33"/>
            <p:cNvSpPr>
              <a:spLocks/>
            </p:cNvSpPr>
            <p:nvPr/>
          </p:nvSpPr>
          <p:spPr bwMode="auto">
            <a:xfrm rot="14400000">
              <a:off x="5723459" y="-188991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34"/>
            <p:cNvSpPr>
              <a:spLocks/>
            </p:cNvSpPr>
            <p:nvPr/>
          </p:nvSpPr>
          <p:spPr bwMode="auto">
            <a:xfrm rot="14400000">
              <a:off x="4562828" y="-255383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35"/>
            <p:cNvSpPr>
              <a:spLocks/>
            </p:cNvSpPr>
            <p:nvPr/>
          </p:nvSpPr>
          <p:spPr bwMode="auto">
            <a:xfrm rot="14400000">
              <a:off x="5726392" y="-32269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36"/>
            <p:cNvSpPr>
              <a:spLocks/>
            </p:cNvSpPr>
            <p:nvPr/>
          </p:nvSpPr>
          <p:spPr bwMode="auto">
            <a:xfrm rot="14400000">
              <a:off x="6889956" y="-389740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37"/>
            <p:cNvSpPr>
              <a:spLocks/>
            </p:cNvSpPr>
            <p:nvPr/>
          </p:nvSpPr>
          <p:spPr bwMode="auto">
            <a:xfrm rot="14400000">
              <a:off x="8053521" y="-457049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38"/>
            <p:cNvSpPr>
              <a:spLocks/>
            </p:cNvSpPr>
            <p:nvPr/>
          </p:nvSpPr>
          <p:spPr bwMode="auto">
            <a:xfrm rot="14400000">
              <a:off x="9217085" y="-524097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39"/>
            <p:cNvSpPr>
              <a:spLocks/>
            </p:cNvSpPr>
            <p:nvPr/>
          </p:nvSpPr>
          <p:spPr bwMode="auto">
            <a:xfrm rot="14400000">
              <a:off x="10380649" y="-591405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140"/>
            <p:cNvSpPr>
              <a:spLocks/>
            </p:cNvSpPr>
            <p:nvPr/>
          </p:nvSpPr>
          <p:spPr bwMode="auto">
            <a:xfrm rot="14400000">
              <a:off x="11544213" y="-658454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141"/>
            <p:cNvSpPr>
              <a:spLocks/>
            </p:cNvSpPr>
            <p:nvPr/>
          </p:nvSpPr>
          <p:spPr bwMode="auto">
            <a:xfrm rot="14400000">
              <a:off x="12707778" y="-725762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142"/>
            <p:cNvSpPr>
              <a:spLocks/>
            </p:cNvSpPr>
            <p:nvPr/>
          </p:nvSpPr>
          <p:spPr bwMode="auto">
            <a:xfrm rot="14400000">
              <a:off x="6887023" y="-256039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143"/>
            <p:cNvSpPr>
              <a:spLocks/>
            </p:cNvSpPr>
            <p:nvPr/>
          </p:nvSpPr>
          <p:spPr bwMode="auto">
            <a:xfrm rot="14400000">
              <a:off x="8050587" y="-323348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144"/>
            <p:cNvSpPr>
              <a:spLocks/>
            </p:cNvSpPr>
            <p:nvPr/>
          </p:nvSpPr>
          <p:spPr bwMode="auto">
            <a:xfrm rot="14400000">
              <a:off x="9214152" y="-390396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145"/>
            <p:cNvSpPr>
              <a:spLocks/>
            </p:cNvSpPr>
            <p:nvPr/>
          </p:nvSpPr>
          <p:spPr bwMode="auto">
            <a:xfrm rot="14400000">
              <a:off x="10377716" y="-457704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146"/>
            <p:cNvSpPr>
              <a:spLocks/>
            </p:cNvSpPr>
            <p:nvPr/>
          </p:nvSpPr>
          <p:spPr bwMode="auto">
            <a:xfrm rot="14400000">
              <a:off x="11541280" y="-524753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147"/>
            <p:cNvSpPr>
              <a:spLocks/>
            </p:cNvSpPr>
            <p:nvPr/>
          </p:nvSpPr>
          <p:spPr bwMode="auto">
            <a:xfrm rot="14400000">
              <a:off x="12704844" y="-592061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148"/>
            <p:cNvSpPr>
              <a:spLocks/>
            </p:cNvSpPr>
            <p:nvPr/>
          </p:nvSpPr>
          <p:spPr bwMode="auto">
            <a:xfrm rot="14400000">
              <a:off x="13868408" y="-659109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149"/>
            <p:cNvSpPr>
              <a:spLocks/>
            </p:cNvSpPr>
            <p:nvPr/>
          </p:nvSpPr>
          <p:spPr bwMode="auto">
            <a:xfrm rot="14400000">
              <a:off x="4560205" y="-390472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150"/>
            <p:cNvSpPr>
              <a:spLocks/>
            </p:cNvSpPr>
            <p:nvPr/>
          </p:nvSpPr>
          <p:spPr bwMode="auto">
            <a:xfrm rot="14400000">
              <a:off x="3398598" y="-45692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151"/>
            <p:cNvSpPr>
              <a:spLocks/>
            </p:cNvSpPr>
            <p:nvPr/>
          </p:nvSpPr>
          <p:spPr bwMode="auto">
            <a:xfrm rot="14400000">
              <a:off x="4562162" y="-52423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152"/>
            <p:cNvSpPr>
              <a:spLocks/>
            </p:cNvSpPr>
            <p:nvPr/>
          </p:nvSpPr>
          <p:spPr bwMode="auto">
            <a:xfrm rot="14400000">
              <a:off x="5725726" y="-59127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153"/>
            <p:cNvSpPr>
              <a:spLocks/>
            </p:cNvSpPr>
            <p:nvPr/>
          </p:nvSpPr>
          <p:spPr bwMode="auto">
            <a:xfrm rot="14400000">
              <a:off x="6889291" y="-658587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54"/>
            <p:cNvSpPr>
              <a:spLocks/>
            </p:cNvSpPr>
            <p:nvPr/>
          </p:nvSpPr>
          <p:spPr bwMode="auto">
            <a:xfrm rot="14400000">
              <a:off x="8052855" y="-725635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55"/>
            <p:cNvSpPr>
              <a:spLocks/>
            </p:cNvSpPr>
            <p:nvPr/>
          </p:nvSpPr>
          <p:spPr bwMode="auto">
            <a:xfrm rot="14400000">
              <a:off x="9216419" y="-792943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56"/>
            <p:cNvSpPr>
              <a:spLocks/>
            </p:cNvSpPr>
            <p:nvPr/>
          </p:nvSpPr>
          <p:spPr bwMode="auto">
            <a:xfrm rot="14400000">
              <a:off x="10379983" y="-8599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57"/>
            <p:cNvSpPr>
              <a:spLocks/>
            </p:cNvSpPr>
            <p:nvPr/>
          </p:nvSpPr>
          <p:spPr bwMode="auto">
            <a:xfrm rot="14400000">
              <a:off x="11543547" y="-927300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158"/>
            <p:cNvSpPr>
              <a:spLocks/>
            </p:cNvSpPr>
            <p:nvPr/>
          </p:nvSpPr>
          <p:spPr bwMode="auto">
            <a:xfrm rot="14400000">
              <a:off x="5723769" y="-457520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159"/>
            <p:cNvSpPr>
              <a:spLocks/>
            </p:cNvSpPr>
            <p:nvPr/>
          </p:nvSpPr>
          <p:spPr bwMode="auto">
            <a:xfrm rot="14400000">
              <a:off x="6887334" y="-524829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160"/>
            <p:cNvSpPr>
              <a:spLocks/>
            </p:cNvSpPr>
            <p:nvPr/>
          </p:nvSpPr>
          <p:spPr bwMode="auto">
            <a:xfrm rot="14400000">
              <a:off x="8050898" y="-591877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61"/>
            <p:cNvSpPr>
              <a:spLocks/>
            </p:cNvSpPr>
            <p:nvPr/>
          </p:nvSpPr>
          <p:spPr bwMode="auto">
            <a:xfrm rot="14400000">
              <a:off x="9214462" y="-65918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62"/>
            <p:cNvSpPr>
              <a:spLocks/>
            </p:cNvSpPr>
            <p:nvPr/>
          </p:nvSpPr>
          <p:spPr bwMode="auto">
            <a:xfrm rot="14400000">
              <a:off x="10378026" y="-726234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63"/>
            <p:cNvSpPr>
              <a:spLocks/>
            </p:cNvSpPr>
            <p:nvPr/>
          </p:nvSpPr>
          <p:spPr bwMode="auto">
            <a:xfrm rot="14400000">
              <a:off x="11541590" y="-79354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64"/>
            <p:cNvSpPr>
              <a:spLocks/>
            </p:cNvSpPr>
            <p:nvPr/>
          </p:nvSpPr>
          <p:spPr bwMode="auto">
            <a:xfrm rot="14400000">
              <a:off x="12705155" y="-860591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165"/>
            <p:cNvSpPr>
              <a:spLocks noEditPoints="1"/>
            </p:cNvSpPr>
            <p:nvPr/>
          </p:nvSpPr>
          <p:spPr bwMode="auto">
            <a:xfrm rot="14400000">
              <a:off x="8773826" y="2758124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66"/>
            <p:cNvSpPr>
              <a:spLocks noEditPoints="1"/>
            </p:cNvSpPr>
            <p:nvPr/>
          </p:nvSpPr>
          <p:spPr bwMode="auto">
            <a:xfrm rot="14400000">
              <a:off x="8385533" y="20867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67"/>
            <p:cNvSpPr>
              <a:spLocks noEditPoints="1"/>
            </p:cNvSpPr>
            <p:nvPr/>
          </p:nvSpPr>
          <p:spPr bwMode="auto">
            <a:xfrm rot="14400000">
              <a:off x="7610898" y="7472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68"/>
            <p:cNvSpPr>
              <a:spLocks noEditPoints="1"/>
            </p:cNvSpPr>
            <p:nvPr/>
          </p:nvSpPr>
          <p:spPr bwMode="auto">
            <a:xfrm rot="14400000">
              <a:off x="7223906" y="7583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69"/>
            <p:cNvSpPr>
              <a:spLocks noEditPoints="1"/>
            </p:cNvSpPr>
            <p:nvPr/>
          </p:nvSpPr>
          <p:spPr bwMode="auto">
            <a:xfrm rot="14400000">
              <a:off x="6450899" y="-126192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70"/>
            <p:cNvSpPr>
              <a:spLocks noEditPoints="1"/>
            </p:cNvSpPr>
            <p:nvPr/>
          </p:nvSpPr>
          <p:spPr bwMode="auto">
            <a:xfrm rot="14400000">
              <a:off x="6062930" y="-19339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71"/>
            <p:cNvSpPr>
              <a:spLocks noEditPoints="1"/>
            </p:cNvSpPr>
            <p:nvPr/>
          </p:nvSpPr>
          <p:spPr bwMode="auto">
            <a:xfrm rot="14400000">
              <a:off x="5291877" y="-327279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172"/>
            <p:cNvSpPr>
              <a:spLocks noEditPoints="1"/>
            </p:cNvSpPr>
            <p:nvPr/>
          </p:nvSpPr>
          <p:spPr bwMode="auto">
            <a:xfrm rot="14400000">
              <a:off x="4902931" y="-394308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173"/>
            <p:cNvSpPr>
              <a:spLocks noEditPoints="1"/>
            </p:cNvSpPr>
            <p:nvPr/>
          </p:nvSpPr>
          <p:spPr bwMode="auto">
            <a:xfrm rot="14400000">
              <a:off x="4128948" y="-528365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174"/>
            <p:cNvSpPr>
              <a:spLocks noEditPoints="1"/>
            </p:cNvSpPr>
            <p:nvPr/>
          </p:nvSpPr>
          <p:spPr bwMode="auto">
            <a:xfrm rot="14400000">
              <a:off x="3742932" y="-595451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175"/>
            <p:cNvSpPr>
              <a:spLocks noEditPoints="1"/>
            </p:cNvSpPr>
            <p:nvPr/>
          </p:nvSpPr>
          <p:spPr bwMode="auto">
            <a:xfrm rot="14400000">
              <a:off x="9928948" y="342127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76"/>
            <p:cNvSpPr>
              <a:spLocks noEditPoints="1"/>
            </p:cNvSpPr>
            <p:nvPr/>
          </p:nvSpPr>
          <p:spPr bwMode="auto">
            <a:xfrm rot="14400000">
              <a:off x="9543909" y="2750981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177"/>
            <p:cNvSpPr>
              <a:spLocks noEditPoints="1"/>
            </p:cNvSpPr>
            <p:nvPr/>
          </p:nvSpPr>
          <p:spPr bwMode="auto">
            <a:xfrm rot="14400000">
              <a:off x="8768949" y="141209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78"/>
            <p:cNvSpPr>
              <a:spLocks noEditPoints="1"/>
            </p:cNvSpPr>
            <p:nvPr/>
          </p:nvSpPr>
          <p:spPr bwMode="auto">
            <a:xfrm rot="14400000">
              <a:off x="8380980" y="7401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79"/>
            <p:cNvSpPr>
              <a:spLocks noEditPoints="1"/>
            </p:cNvSpPr>
            <p:nvPr/>
          </p:nvSpPr>
          <p:spPr bwMode="auto">
            <a:xfrm rot="14400000">
              <a:off x="7608949" y="-59934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8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8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180"/>
            <p:cNvSpPr>
              <a:spLocks noEditPoints="1"/>
            </p:cNvSpPr>
            <p:nvPr/>
          </p:nvSpPr>
          <p:spPr bwMode="auto">
            <a:xfrm rot="14400000">
              <a:off x="7221307" y="-126962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181"/>
            <p:cNvSpPr>
              <a:spLocks noEditPoints="1"/>
            </p:cNvSpPr>
            <p:nvPr/>
          </p:nvSpPr>
          <p:spPr bwMode="auto">
            <a:xfrm rot="14400000">
              <a:off x="6447323" y="-261020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182"/>
            <p:cNvSpPr>
              <a:spLocks noEditPoints="1"/>
            </p:cNvSpPr>
            <p:nvPr/>
          </p:nvSpPr>
          <p:spPr bwMode="auto">
            <a:xfrm rot="14400000">
              <a:off x="6060982" y="-32804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183"/>
            <p:cNvSpPr>
              <a:spLocks noEditPoints="1"/>
            </p:cNvSpPr>
            <p:nvPr/>
          </p:nvSpPr>
          <p:spPr bwMode="auto">
            <a:xfrm rot="14400000">
              <a:off x="5286348" y="-4619949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184"/>
            <p:cNvSpPr>
              <a:spLocks noEditPoints="1"/>
            </p:cNvSpPr>
            <p:nvPr/>
          </p:nvSpPr>
          <p:spPr bwMode="auto">
            <a:xfrm rot="14400000">
              <a:off x="4899356" y="-529136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185"/>
            <p:cNvSpPr>
              <a:spLocks noEditPoints="1"/>
            </p:cNvSpPr>
            <p:nvPr/>
          </p:nvSpPr>
          <p:spPr bwMode="auto">
            <a:xfrm rot="14400000">
              <a:off x="9939646" y="2086339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186"/>
            <p:cNvSpPr>
              <a:spLocks noEditPoints="1"/>
            </p:cNvSpPr>
            <p:nvPr/>
          </p:nvSpPr>
          <p:spPr bwMode="auto">
            <a:xfrm rot="14400000">
              <a:off x="9551352" y="141492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187"/>
            <p:cNvSpPr>
              <a:spLocks noEditPoints="1"/>
            </p:cNvSpPr>
            <p:nvPr/>
          </p:nvSpPr>
          <p:spPr bwMode="auto">
            <a:xfrm rot="14400000">
              <a:off x="8776717" y="75471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188"/>
            <p:cNvSpPr>
              <a:spLocks noEditPoints="1"/>
            </p:cNvSpPr>
            <p:nvPr/>
          </p:nvSpPr>
          <p:spPr bwMode="auto">
            <a:xfrm rot="14400000">
              <a:off x="8389726" y="-595946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189"/>
            <p:cNvSpPr>
              <a:spLocks noEditPoints="1"/>
            </p:cNvSpPr>
            <p:nvPr/>
          </p:nvSpPr>
          <p:spPr bwMode="auto">
            <a:xfrm rot="14400000">
              <a:off x="7616718" y="-1933707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190"/>
            <p:cNvSpPr>
              <a:spLocks noEditPoints="1"/>
            </p:cNvSpPr>
            <p:nvPr/>
          </p:nvSpPr>
          <p:spPr bwMode="auto">
            <a:xfrm rot="14400000">
              <a:off x="7228750" y="-2605687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191"/>
            <p:cNvSpPr>
              <a:spLocks noEditPoints="1"/>
            </p:cNvSpPr>
            <p:nvPr/>
          </p:nvSpPr>
          <p:spPr bwMode="auto">
            <a:xfrm rot="14400000">
              <a:off x="6457696" y="-3944575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192"/>
            <p:cNvSpPr>
              <a:spLocks noEditPoints="1"/>
            </p:cNvSpPr>
            <p:nvPr/>
          </p:nvSpPr>
          <p:spPr bwMode="auto">
            <a:xfrm rot="14400000">
              <a:off x="6068751" y="-461486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193"/>
            <p:cNvSpPr>
              <a:spLocks noEditPoints="1"/>
            </p:cNvSpPr>
            <p:nvPr/>
          </p:nvSpPr>
          <p:spPr bwMode="auto">
            <a:xfrm rot="14400000">
              <a:off x="5294767" y="-595544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194"/>
            <p:cNvSpPr>
              <a:spLocks noEditPoints="1"/>
            </p:cNvSpPr>
            <p:nvPr/>
          </p:nvSpPr>
          <p:spPr bwMode="auto">
            <a:xfrm rot="14400000">
              <a:off x="4908752" y="-6626297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195"/>
            <p:cNvSpPr>
              <a:spLocks noEditPoints="1"/>
            </p:cNvSpPr>
            <p:nvPr/>
          </p:nvSpPr>
          <p:spPr bwMode="auto">
            <a:xfrm rot="14400000">
              <a:off x="11097022" y="274688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196"/>
            <p:cNvSpPr>
              <a:spLocks noEditPoints="1"/>
            </p:cNvSpPr>
            <p:nvPr/>
          </p:nvSpPr>
          <p:spPr bwMode="auto">
            <a:xfrm rot="14400000">
              <a:off x="10711983" y="207659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197"/>
            <p:cNvSpPr>
              <a:spLocks noEditPoints="1"/>
            </p:cNvSpPr>
            <p:nvPr/>
          </p:nvSpPr>
          <p:spPr bwMode="auto">
            <a:xfrm rot="14400000">
              <a:off x="9937023" y="73770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198"/>
            <p:cNvSpPr>
              <a:spLocks noEditPoints="1"/>
            </p:cNvSpPr>
            <p:nvPr/>
          </p:nvSpPr>
          <p:spPr bwMode="auto">
            <a:xfrm rot="14400000">
              <a:off x="9549054" y="657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199"/>
            <p:cNvSpPr>
              <a:spLocks noEditPoints="1"/>
            </p:cNvSpPr>
            <p:nvPr/>
          </p:nvSpPr>
          <p:spPr bwMode="auto">
            <a:xfrm rot="14400000">
              <a:off x="8777023" y="-127372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200"/>
            <p:cNvSpPr>
              <a:spLocks noEditPoints="1"/>
            </p:cNvSpPr>
            <p:nvPr/>
          </p:nvSpPr>
          <p:spPr bwMode="auto">
            <a:xfrm rot="14400000">
              <a:off x="8389381" y="-1944017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201"/>
            <p:cNvSpPr>
              <a:spLocks noEditPoints="1"/>
            </p:cNvSpPr>
            <p:nvPr/>
          </p:nvSpPr>
          <p:spPr bwMode="auto">
            <a:xfrm rot="14400000">
              <a:off x="7615398" y="-328459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202"/>
            <p:cNvSpPr>
              <a:spLocks noEditPoints="1"/>
            </p:cNvSpPr>
            <p:nvPr/>
          </p:nvSpPr>
          <p:spPr bwMode="auto">
            <a:xfrm rot="14400000">
              <a:off x="7229056" y="-395488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203"/>
            <p:cNvSpPr>
              <a:spLocks noEditPoints="1"/>
            </p:cNvSpPr>
            <p:nvPr/>
          </p:nvSpPr>
          <p:spPr bwMode="auto">
            <a:xfrm rot="14400000">
              <a:off x="6454422" y="-5294337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204"/>
            <p:cNvSpPr>
              <a:spLocks noEditPoints="1"/>
            </p:cNvSpPr>
            <p:nvPr/>
          </p:nvSpPr>
          <p:spPr bwMode="auto">
            <a:xfrm rot="14400000">
              <a:off x="6067430" y="-59657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214"/>
            <p:cNvSpPr>
              <a:spLocks noEditPoints="1"/>
            </p:cNvSpPr>
            <p:nvPr/>
          </p:nvSpPr>
          <p:spPr bwMode="auto">
            <a:xfrm rot="14400000">
              <a:off x="11096446" y="1418461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215"/>
            <p:cNvSpPr>
              <a:spLocks noEditPoints="1"/>
            </p:cNvSpPr>
            <p:nvPr/>
          </p:nvSpPr>
          <p:spPr bwMode="auto">
            <a:xfrm rot="14400000">
              <a:off x="10708152" y="74704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216"/>
            <p:cNvSpPr>
              <a:spLocks noEditPoints="1"/>
            </p:cNvSpPr>
            <p:nvPr/>
          </p:nvSpPr>
          <p:spPr bwMode="auto">
            <a:xfrm rot="14400000">
              <a:off x="9933517" y="-592408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217"/>
            <p:cNvSpPr>
              <a:spLocks noEditPoints="1"/>
            </p:cNvSpPr>
            <p:nvPr/>
          </p:nvSpPr>
          <p:spPr bwMode="auto">
            <a:xfrm rot="14400000">
              <a:off x="9546526" y="-1263825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218"/>
            <p:cNvSpPr>
              <a:spLocks noEditPoints="1"/>
            </p:cNvSpPr>
            <p:nvPr/>
          </p:nvSpPr>
          <p:spPr bwMode="auto">
            <a:xfrm rot="14400000">
              <a:off x="8773518" y="-260158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219"/>
            <p:cNvSpPr>
              <a:spLocks noEditPoints="1"/>
            </p:cNvSpPr>
            <p:nvPr/>
          </p:nvSpPr>
          <p:spPr bwMode="auto">
            <a:xfrm rot="14400000">
              <a:off x="8385550" y="-3273566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220"/>
            <p:cNvSpPr>
              <a:spLocks noEditPoints="1"/>
            </p:cNvSpPr>
            <p:nvPr/>
          </p:nvSpPr>
          <p:spPr bwMode="auto">
            <a:xfrm rot="14400000">
              <a:off x="7614496" y="-4612454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221"/>
            <p:cNvSpPr>
              <a:spLocks noEditPoints="1"/>
            </p:cNvSpPr>
            <p:nvPr/>
          </p:nvSpPr>
          <p:spPr bwMode="auto">
            <a:xfrm rot="14400000">
              <a:off x="7225551" y="-5282743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222"/>
            <p:cNvSpPr>
              <a:spLocks noEditPoints="1"/>
            </p:cNvSpPr>
            <p:nvPr/>
          </p:nvSpPr>
          <p:spPr bwMode="auto">
            <a:xfrm rot="14400000">
              <a:off x="6451567" y="-662332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223"/>
            <p:cNvSpPr>
              <a:spLocks noEditPoints="1"/>
            </p:cNvSpPr>
            <p:nvPr/>
          </p:nvSpPr>
          <p:spPr bwMode="auto">
            <a:xfrm rot="14400000">
              <a:off x="6065552" y="-7294176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224"/>
            <p:cNvSpPr>
              <a:spLocks noEditPoints="1"/>
            </p:cNvSpPr>
            <p:nvPr/>
          </p:nvSpPr>
          <p:spPr bwMode="auto">
            <a:xfrm rot="14400000">
              <a:off x="12253821" y="20790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225"/>
            <p:cNvSpPr>
              <a:spLocks noEditPoints="1"/>
            </p:cNvSpPr>
            <p:nvPr/>
          </p:nvSpPr>
          <p:spPr bwMode="auto">
            <a:xfrm rot="14400000">
              <a:off x="11868783" y="140871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226"/>
            <p:cNvSpPr>
              <a:spLocks noEditPoints="1"/>
            </p:cNvSpPr>
            <p:nvPr/>
          </p:nvSpPr>
          <p:spPr bwMode="auto">
            <a:xfrm rot="14400000">
              <a:off x="11093822" y="6982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227"/>
            <p:cNvSpPr>
              <a:spLocks noEditPoints="1"/>
            </p:cNvSpPr>
            <p:nvPr/>
          </p:nvSpPr>
          <p:spPr bwMode="auto">
            <a:xfrm rot="14400000">
              <a:off x="10705854" y="-6021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228"/>
            <p:cNvSpPr>
              <a:spLocks noEditPoints="1"/>
            </p:cNvSpPr>
            <p:nvPr/>
          </p:nvSpPr>
          <p:spPr bwMode="auto">
            <a:xfrm rot="14400000">
              <a:off x="9933823" y="-19416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229"/>
            <p:cNvSpPr>
              <a:spLocks noEditPoints="1"/>
            </p:cNvSpPr>
            <p:nvPr/>
          </p:nvSpPr>
          <p:spPr bwMode="auto">
            <a:xfrm rot="14400000">
              <a:off x="9546181" y="-2611896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230"/>
            <p:cNvSpPr>
              <a:spLocks noEditPoints="1"/>
            </p:cNvSpPr>
            <p:nvPr/>
          </p:nvSpPr>
          <p:spPr bwMode="auto">
            <a:xfrm rot="14400000">
              <a:off x="8772197" y="-395247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Freeform 231"/>
            <p:cNvSpPr>
              <a:spLocks noEditPoints="1"/>
            </p:cNvSpPr>
            <p:nvPr/>
          </p:nvSpPr>
          <p:spPr bwMode="auto">
            <a:xfrm rot="14400000">
              <a:off x="8385856" y="-462276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232"/>
            <p:cNvSpPr>
              <a:spLocks noEditPoints="1"/>
            </p:cNvSpPr>
            <p:nvPr/>
          </p:nvSpPr>
          <p:spPr bwMode="auto">
            <a:xfrm rot="14400000">
              <a:off x="7611221" y="-596221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233"/>
            <p:cNvSpPr>
              <a:spLocks noEditPoints="1"/>
            </p:cNvSpPr>
            <p:nvPr/>
          </p:nvSpPr>
          <p:spPr bwMode="auto">
            <a:xfrm rot="14400000">
              <a:off x="7224230" y="-6633633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234"/>
            <p:cNvSpPr>
              <a:spLocks noEditPoints="1"/>
            </p:cNvSpPr>
            <p:nvPr/>
          </p:nvSpPr>
          <p:spPr bwMode="auto">
            <a:xfrm rot="14400000">
              <a:off x="12253808" y="75090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235"/>
            <p:cNvSpPr>
              <a:spLocks noEditPoints="1"/>
            </p:cNvSpPr>
            <p:nvPr/>
          </p:nvSpPr>
          <p:spPr bwMode="auto">
            <a:xfrm rot="14400000">
              <a:off x="11865514" y="79491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236"/>
            <p:cNvSpPr>
              <a:spLocks noEditPoints="1"/>
            </p:cNvSpPr>
            <p:nvPr/>
          </p:nvSpPr>
          <p:spPr bwMode="auto">
            <a:xfrm rot="14400000">
              <a:off x="11090880" y="-125996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237"/>
            <p:cNvSpPr>
              <a:spLocks noEditPoints="1"/>
            </p:cNvSpPr>
            <p:nvPr/>
          </p:nvSpPr>
          <p:spPr bwMode="auto">
            <a:xfrm rot="14400000">
              <a:off x="10703888" y="-1931377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238"/>
            <p:cNvSpPr>
              <a:spLocks noEditPoints="1"/>
            </p:cNvSpPr>
            <p:nvPr/>
          </p:nvSpPr>
          <p:spPr bwMode="auto">
            <a:xfrm rot="14400000">
              <a:off x="9930881" y="-3269138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239"/>
            <p:cNvSpPr>
              <a:spLocks noEditPoints="1"/>
            </p:cNvSpPr>
            <p:nvPr/>
          </p:nvSpPr>
          <p:spPr bwMode="auto">
            <a:xfrm rot="14400000">
              <a:off x="9542912" y="-3941118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240"/>
            <p:cNvSpPr>
              <a:spLocks noEditPoints="1"/>
            </p:cNvSpPr>
            <p:nvPr/>
          </p:nvSpPr>
          <p:spPr bwMode="auto">
            <a:xfrm rot="14400000">
              <a:off x="8771858" y="-5280006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241"/>
            <p:cNvSpPr>
              <a:spLocks noEditPoints="1"/>
            </p:cNvSpPr>
            <p:nvPr/>
          </p:nvSpPr>
          <p:spPr bwMode="auto">
            <a:xfrm rot="14400000">
              <a:off x="8382913" y="-595029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242"/>
            <p:cNvSpPr>
              <a:spLocks noEditPoints="1"/>
            </p:cNvSpPr>
            <p:nvPr/>
          </p:nvSpPr>
          <p:spPr bwMode="auto">
            <a:xfrm rot="14400000">
              <a:off x="7608929" y="-7290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243"/>
            <p:cNvSpPr>
              <a:spLocks noEditPoints="1"/>
            </p:cNvSpPr>
            <p:nvPr/>
          </p:nvSpPr>
          <p:spPr bwMode="auto">
            <a:xfrm rot="14400000">
              <a:off x="7222914" y="-796172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244"/>
            <p:cNvSpPr>
              <a:spLocks noEditPoints="1"/>
            </p:cNvSpPr>
            <p:nvPr/>
          </p:nvSpPr>
          <p:spPr bwMode="auto">
            <a:xfrm rot="14400000">
              <a:off x="13410621" y="14111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245"/>
            <p:cNvSpPr>
              <a:spLocks noEditPoints="1"/>
            </p:cNvSpPr>
            <p:nvPr/>
          </p:nvSpPr>
          <p:spPr bwMode="auto">
            <a:xfrm rot="14400000">
              <a:off x="13025582" y="740835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246"/>
            <p:cNvSpPr>
              <a:spLocks noEditPoints="1"/>
            </p:cNvSpPr>
            <p:nvPr/>
          </p:nvSpPr>
          <p:spPr bwMode="auto">
            <a:xfrm rot="14400000">
              <a:off x="12250622" y="-59805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247"/>
            <p:cNvSpPr>
              <a:spLocks noEditPoints="1"/>
            </p:cNvSpPr>
            <p:nvPr/>
          </p:nvSpPr>
          <p:spPr bwMode="auto">
            <a:xfrm rot="14400000">
              <a:off x="11862653" y="-127003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248"/>
            <p:cNvSpPr>
              <a:spLocks noEditPoints="1"/>
            </p:cNvSpPr>
            <p:nvPr/>
          </p:nvSpPr>
          <p:spPr bwMode="auto">
            <a:xfrm rot="14400000">
              <a:off x="11090623" y="-260948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249"/>
            <p:cNvSpPr>
              <a:spLocks noEditPoints="1"/>
            </p:cNvSpPr>
            <p:nvPr/>
          </p:nvSpPr>
          <p:spPr bwMode="auto">
            <a:xfrm rot="14400000">
              <a:off x="10702980" y="-3279774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250"/>
            <p:cNvSpPr>
              <a:spLocks noEditPoints="1"/>
            </p:cNvSpPr>
            <p:nvPr/>
          </p:nvSpPr>
          <p:spPr bwMode="auto">
            <a:xfrm rot="14400000">
              <a:off x="9928996" y="-46203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2" name="Freeform 251"/>
            <p:cNvSpPr>
              <a:spLocks noEditPoints="1"/>
            </p:cNvSpPr>
            <p:nvPr/>
          </p:nvSpPr>
          <p:spPr bwMode="auto">
            <a:xfrm rot="14400000">
              <a:off x="9542655" y="-529064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Freeform 252"/>
            <p:cNvSpPr>
              <a:spLocks noEditPoints="1"/>
            </p:cNvSpPr>
            <p:nvPr/>
          </p:nvSpPr>
          <p:spPr bwMode="auto">
            <a:xfrm rot="14400000">
              <a:off x="8768021" y="-663009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253"/>
            <p:cNvSpPr>
              <a:spLocks noEditPoints="1"/>
            </p:cNvSpPr>
            <p:nvPr/>
          </p:nvSpPr>
          <p:spPr bwMode="auto">
            <a:xfrm rot="14400000">
              <a:off x="8381029" y="-730151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254"/>
            <p:cNvSpPr>
              <a:spLocks noEditPoints="1"/>
            </p:cNvSpPr>
            <p:nvPr/>
          </p:nvSpPr>
          <p:spPr bwMode="auto">
            <a:xfrm rot="14400000">
              <a:off x="13410608" y="8303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255"/>
            <p:cNvSpPr>
              <a:spLocks noEditPoints="1"/>
            </p:cNvSpPr>
            <p:nvPr/>
          </p:nvSpPr>
          <p:spPr bwMode="auto">
            <a:xfrm rot="14400000">
              <a:off x="13022313" y="-58838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256"/>
            <p:cNvSpPr>
              <a:spLocks noEditPoints="1"/>
            </p:cNvSpPr>
            <p:nvPr/>
          </p:nvSpPr>
          <p:spPr bwMode="auto">
            <a:xfrm rot="14400000">
              <a:off x="12247679" y="-192783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257"/>
            <p:cNvSpPr>
              <a:spLocks noEditPoints="1"/>
            </p:cNvSpPr>
            <p:nvPr/>
          </p:nvSpPr>
          <p:spPr bwMode="auto">
            <a:xfrm rot="14400000">
              <a:off x="11860687" y="-2599256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258"/>
            <p:cNvSpPr>
              <a:spLocks noEditPoints="1"/>
            </p:cNvSpPr>
            <p:nvPr/>
          </p:nvSpPr>
          <p:spPr bwMode="auto">
            <a:xfrm rot="14400000">
              <a:off x="11087680" y="-393701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259"/>
            <p:cNvSpPr>
              <a:spLocks noEditPoints="1"/>
            </p:cNvSpPr>
            <p:nvPr/>
          </p:nvSpPr>
          <p:spPr bwMode="auto">
            <a:xfrm rot="14400000">
              <a:off x="10699712" y="-460899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260"/>
            <p:cNvSpPr>
              <a:spLocks noEditPoints="1"/>
            </p:cNvSpPr>
            <p:nvPr/>
          </p:nvSpPr>
          <p:spPr bwMode="auto">
            <a:xfrm rot="14400000">
              <a:off x="9928657" y="-594788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261"/>
            <p:cNvSpPr>
              <a:spLocks noEditPoints="1"/>
            </p:cNvSpPr>
            <p:nvPr/>
          </p:nvSpPr>
          <p:spPr bwMode="auto">
            <a:xfrm rot="14400000">
              <a:off x="9539713" y="-661817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262"/>
            <p:cNvSpPr>
              <a:spLocks noEditPoints="1"/>
            </p:cNvSpPr>
            <p:nvPr/>
          </p:nvSpPr>
          <p:spPr bwMode="auto">
            <a:xfrm rot="14400000">
              <a:off x="8765729" y="-7958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263"/>
            <p:cNvSpPr>
              <a:spLocks noEditPoints="1"/>
            </p:cNvSpPr>
            <p:nvPr/>
          </p:nvSpPr>
          <p:spPr bwMode="auto">
            <a:xfrm rot="14400000">
              <a:off x="8379713" y="-8629607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264"/>
            <p:cNvSpPr>
              <a:spLocks noEditPoints="1"/>
            </p:cNvSpPr>
            <p:nvPr/>
          </p:nvSpPr>
          <p:spPr bwMode="auto">
            <a:xfrm rot="14400000">
              <a:off x="14567420" y="743246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265"/>
            <p:cNvSpPr>
              <a:spLocks noEditPoints="1"/>
            </p:cNvSpPr>
            <p:nvPr/>
          </p:nvSpPr>
          <p:spPr bwMode="auto">
            <a:xfrm rot="14400000">
              <a:off x="14182381" y="72957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266"/>
            <p:cNvSpPr>
              <a:spLocks noEditPoints="1"/>
            </p:cNvSpPr>
            <p:nvPr/>
          </p:nvSpPr>
          <p:spPr bwMode="auto">
            <a:xfrm rot="14400000">
              <a:off x="13407421" y="-1265931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267"/>
            <p:cNvSpPr>
              <a:spLocks noEditPoints="1"/>
            </p:cNvSpPr>
            <p:nvPr/>
          </p:nvSpPr>
          <p:spPr bwMode="auto">
            <a:xfrm rot="14400000">
              <a:off x="13019453" y="-19379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268"/>
            <p:cNvSpPr>
              <a:spLocks noEditPoints="1"/>
            </p:cNvSpPr>
            <p:nvPr/>
          </p:nvSpPr>
          <p:spPr bwMode="auto">
            <a:xfrm rot="14400000">
              <a:off x="12247422" y="-327736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269"/>
            <p:cNvSpPr>
              <a:spLocks noEditPoints="1"/>
            </p:cNvSpPr>
            <p:nvPr/>
          </p:nvSpPr>
          <p:spPr bwMode="auto">
            <a:xfrm rot="14400000">
              <a:off x="11859780" y="-3947653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270"/>
            <p:cNvSpPr>
              <a:spLocks noEditPoints="1"/>
            </p:cNvSpPr>
            <p:nvPr/>
          </p:nvSpPr>
          <p:spPr bwMode="auto">
            <a:xfrm rot="14400000">
              <a:off x="11085796" y="-528823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Freeform 271"/>
            <p:cNvSpPr>
              <a:spLocks noEditPoints="1"/>
            </p:cNvSpPr>
            <p:nvPr/>
          </p:nvSpPr>
          <p:spPr bwMode="auto">
            <a:xfrm rot="14400000">
              <a:off x="10699455" y="-5958521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272"/>
            <p:cNvSpPr>
              <a:spLocks noEditPoints="1"/>
            </p:cNvSpPr>
            <p:nvPr/>
          </p:nvSpPr>
          <p:spPr bwMode="auto">
            <a:xfrm rot="14400000">
              <a:off x="9924820" y="-729797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273"/>
            <p:cNvSpPr>
              <a:spLocks noEditPoints="1"/>
            </p:cNvSpPr>
            <p:nvPr/>
          </p:nvSpPr>
          <p:spPr bwMode="auto">
            <a:xfrm rot="14400000">
              <a:off x="9537828" y="-796939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274"/>
            <p:cNvSpPr>
              <a:spLocks noEditPoints="1"/>
            </p:cNvSpPr>
            <p:nvPr/>
          </p:nvSpPr>
          <p:spPr bwMode="auto">
            <a:xfrm rot="14400000">
              <a:off x="14567407" y="-58484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275"/>
            <p:cNvSpPr>
              <a:spLocks noEditPoints="1"/>
            </p:cNvSpPr>
            <p:nvPr/>
          </p:nvSpPr>
          <p:spPr bwMode="auto">
            <a:xfrm rot="14400000">
              <a:off x="14179113" y="-1256266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276"/>
            <p:cNvSpPr>
              <a:spLocks noEditPoints="1"/>
            </p:cNvSpPr>
            <p:nvPr/>
          </p:nvSpPr>
          <p:spPr bwMode="auto">
            <a:xfrm rot="14400000">
              <a:off x="13404478" y="-259571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277"/>
            <p:cNvSpPr>
              <a:spLocks noEditPoints="1"/>
            </p:cNvSpPr>
            <p:nvPr/>
          </p:nvSpPr>
          <p:spPr bwMode="auto">
            <a:xfrm rot="14400000">
              <a:off x="13017487" y="-3267134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278"/>
            <p:cNvSpPr>
              <a:spLocks noEditPoints="1"/>
            </p:cNvSpPr>
            <p:nvPr/>
          </p:nvSpPr>
          <p:spPr bwMode="auto">
            <a:xfrm rot="14400000">
              <a:off x="12244479" y="-460489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279"/>
            <p:cNvSpPr>
              <a:spLocks noEditPoints="1"/>
            </p:cNvSpPr>
            <p:nvPr/>
          </p:nvSpPr>
          <p:spPr bwMode="auto">
            <a:xfrm rot="14400000">
              <a:off x="11856511" y="-5276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280"/>
            <p:cNvSpPr>
              <a:spLocks noEditPoints="1"/>
            </p:cNvSpPr>
            <p:nvPr/>
          </p:nvSpPr>
          <p:spPr bwMode="auto">
            <a:xfrm rot="14400000">
              <a:off x="11085457" y="-6615763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281"/>
            <p:cNvSpPr>
              <a:spLocks noEditPoints="1"/>
            </p:cNvSpPr>
            <p:nvPr/>
          </p:nvSpPr>
          <p:spPr bwMode="auto">
            <a:xfrm rot="14400000">
              <a:off x="10696512" y="-728605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282"/>
            <p:cNvSpPr>
              <a:spLocks noEditPoints="1"/>
            </p:cNvSpPr>
            <p:nvPr/>
          </p:nvSpPr>
          <p:spPr bwMode="auto">
            <a:xfrm rot="14400000">
              <a:off x="9922528" y="-8626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4" name="Freeform 283"/>
            <p:cNvSpPr>
              <a:spLocks noEditPoints="1"/>
            </p:cNvSpPr>
            <p:nvPr/>
          </p:nvSpPr>
          <p:spPr bwMode="auto">
            <a:xfrm rot="14400000">
              <a:off x="9536513" y="-9297485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284"/>
            <p:cNvSpPr>
              <a:spLocks noEditPoints="1"/>
            </p:cNvSpPr>
            <p:nvPr/>
          </p:nvSpPr>
          <p:spPr bwMode="auto">
            <a:xfrm rot="14400000">
              <a:off x="15724219" y="75368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6" name="Freeform 285"/>
            <p:cNvSpPr>
              <a:spLocks noEditPoints="1"/>
            </p:cNvSpPr>
            <p:nvPr/>
          </p:nvSpPr>
          <p:spPr bwMode="auto">
            <a:xfrm rot="14400000">
              <a:off x="15339181" y="-594922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286"/>
            <p:cNvSpPr>
              <a:spLocks noEditPoints="1"/>
            </p:cNvSpPr>
            <p:nvPr/>
          </p:nvSpPr>
          <p:spPr bwMode="auto">
            <a:xfrm rot="14400000">
              <a:off x="14564220" y="-193381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287"/>
            <p:cNvSpPr>
              <a:spLocks noEditPoints="1"/>
            </p:cNvSpPr>
            <p:nvPr/>
          </p:nvSpPr>
          <p:spPr bwMode="auto">
            <a:xfrm rot="14400000">
              <a:off x="14176252" y="-260579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288"/>
            <p:cNvSpPr>
              <a:spLocks noEditPoints="1"/>
            </p:cNvSpPr>
            <p:nvPr/>
          </p:nvSpPr>
          <p:spPr bwMode="auto">
            <a:xfrm rot="14400000">
              <a:off x="13404221" y="-394524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289"/>
            <p:cNvSpPr>
              <a:spLocks noEditPoints="1"/>
            </p:cNvSpPr>
            <p:nvPr/>
          </p:nvSpPr>
          <p:spPr bwMode="auto">
            <a:xfrm rot="14400000">
              <a:off x="13016579" y="-4615531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 rot="14400000">
              <a:off x="12242595" y="-595611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291"/>
            <p:cNvSpPr>
              <a:spLocks noEditPoints="1"/>
            </p:cNvSpPr>
            <p:nvPr/>
          </p:nvSpPr>
          <p:spPr bwMode="auto">
            <a:xfrm rot="14400000">
              <a:off x="11856254" y="-662640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292"/>
            <p:cNvSpPr>
              <a:spLocks noEditPoints="1"/>
            </p:cNvSpPr>
            <p:nvPr/>
          </p:nvSpPr>
          <p:spPr bwMode="auto">
            <a:xfrm rot="14400000">
              <a:off x="11081619" y="-796585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293"/>
            <p:cNvSpPr>
              <a:spLocks noEditPoints="1"/>
            </p:cNvSpPr>
            <p:nvPr/>
          </p:nvSpPr>
          <p:spPr bwMode="auto">
            <a:xfrm rot="14400000">
              <a:off x="10694628" y="-863726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294"/>
            <p:cNvSpPr>
              <a:spLocks noEditPoints="1"/>
            </p:cNvSpPr>
            <p:nvPr/>
          </p:nvSpPr>
          <p:spPr bwMode="auto">
            <a:xfrm rot="14400000">
              <a:off x="15724206" y="-1252727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 rot="14400000">
              <a:off x="15335912" y="-192414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296"/>
            <p:cNvSpPr>
              <a:spLocks noEditPoints="1"/>
            </p:cNvSpPr>
            <p:nvPr/>
          </p:nvSpPr>
          <p:spPr bwMode="auto">
            <a:xfrm rot="14400000">
              <a:off x="14561278" y="-3263596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297"/>
            <p:cNvSpPr>
              <a:spLocks noEditPoints="1"/>
            </p:cNvSpPr>
            <p:nvPr/>
          </p:nvSpPr>
          <p:spPr bwMode="auto">
            <a:xfrm rot="14400000">
              <a:off x="14174286" y="-3935012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298"/>
            <p:cNvSpPr>
              <a:spLocks noEditPoints="1"/>
            </p:cNvSpPr>
            <p:nvPr/>
          </p:nvSpPr>
          <p:spPr bwMode="auto">
            <a:xfrm rot="14400000">
              <a:off x="13401278" y="-527277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299"/>
            <p:cNvSpPr>
              <a:spLocks noEditPoints="1"/>
            </p:cNvSpPr>
            <p:nvPr/>
          </p:nvSpPr>
          <p:spPr bwMode="auto">
            <a:xfrm rot="14400000">
              <a:off x="13013310" y="-5944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300"/>
            <p:cNvSpPr>
              <a:spLocks noEditPoints="1"/>
            </p:cNvSpPr>
            <p:nvPr/>
          </p:nvSpPr>
          <p:spPr bwMode="auto">
            <a:xfrm rot="14400000">
              <a:off x="12242256" y="-7283642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301"/>
            <p:cNvSpPr>
              <a:spLocks noEditPoints="1"/>
            </p:cNvSpPr>
            <p:nvPr/>
          </p:nvSpPr>
          <p:spPr bwMode="auto">
            <a:xfrm rot="14400000">
              <a:off x="11853311" y="-795393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302"/>
            <p:cNvSpPr>
              <a:spLocks noEditPoints="1"/>
            </p:cNvSpPr>
            <p:nvPr/>
          </p:nvSpPr>
          <p:spPr bwMode="auto">
            <a:xfrm rot="14400000">
              <a:off x="11079327" y="-929451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303"/>
            <p:cNvSpPr>
              <a:spLocks noEditPoints="1"/>
            </p:cNvSpPr>
            <p:nvPr/>
          </p:nvSpPr>
          <p:spPr bwMode="auto">
            <a:xfrm rot="14400000">
              <a:off x="10693312" y="-996536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304"/>
            <p:cNvSpPr>
              <a:spLocks noEditPoints="1"/>
            </p:cNvSpPr>
            <p:nvPr/>
          </p:nvSpPr>
          <p:spPr bwMode="auto">
            <a:xfrm rot="14400000">
              <a:off x="16881019" y="-592511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305"/>
            <p:cNvSpPr>
              <a:spLocks noEditPoints="1"/>
            </p:cNvSpPr>
            <p:nvPr/>
          </p:nvSpPr>
          <p:spPr bwMode="auto">
            <a:xfrm rot="14400000">
              <a:off x="16495980" y="-126280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306"/>
            <p:cNvSpPr>
              <a:spLocks noEditPoints="1"/>
            </p:cNvSpPr>
            <p:nvPr/>
          </p:nvSpPr>
          <p:spPr bwMode="auto">
            <a:xfrm rot="14400000">
              <a:off x="15721019" y="-260168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307"/>
            <p:cNvSpPr>
              <a:spLocks noEditPoints="1"/>
            </p:cNvSpPr>
            <p:nvPr/>
          </p:nvSpPr>
          <p:spPr bwMode="auto">
            <a:xfrm rot="14400000">
              <a:off x="15333051" y="-327366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308"/>
            <p:cNvSpPr>
              <a:spLocks noEditPoints="1"/>
            </p:cNvSpPr>
            <p:nvPr/>
          </p:nvSpPr>
          <p:spPr bwMode="auto">
            <a:xfrm rot="14400000">
              <a:off x="14561021" y="-461312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309"/>
            <p:cNvSpPr>
              <a:spLocks noEditPoints="1"/>
            </p:cNvSpPr>
            <p:nvPr/>
          </p:nvSpPr>
          <p:spPr bwMode="auto">
            <a:xfrm rot="14400000">
              <a:off x="14173378" y="-528340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310"/>
            <p:cNvSpPr>
              <a:spLocks noEditPoints="1"/>
            </p:cNvSpPr>
            <p:nvPr/>
          </p:nvSpPr>
          <p:spPr bwMode="auto">
            <a:xfrm rot="14400000">
              <a:off x="13399394" y="-6623989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311"/>
            <p:cNvSpPr>
              <a:spLocks noEditPoints="1"/>
            </p:cNvSpPr>
            <p:nvPr/>
          </p:nvSpPr>
          <p:spPr bwMode="auto">
            <a:xfrm rot="14400000">
              <a:off x="13013053" y="-729427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312"/>
            <p:cNvSpPr>
              <a:spLocks noEditPoints="1"/>
            </p:cNvSpPr>
            <p:nvPr/>
          </p:nvSpPr>
          <p:spPr bwMode="auto">
            <a:xfrm rot="14400000">
              <a:off x="12238418" y="-863373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313"/>
            <p:cNvSpPr>
              <a:spLocks noEditPoints="1"/>
            </p:cNvSpPr>
            <p:nvPr/>
          </p:nvSpPr>
          <p:spPr bwMode="auto">
            <a:xfrm rot="14400000">
              <a:off x="11851427" y="-930514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314"/>
            <p:cNvSpPr>
              <a:spLocks noEditPoints="1"/>
            </p:cNvSpPr>
            <p:nvPr/>
          </p:nvSpPr>
          <p:spPr bwMode="auto">
            <a:xfrm rot="14400000">
              <a:off x="16881005" y="-192060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315"/>
            <p:cNvSpPr>
              <a:spLocks noEditPoints="1"/>
            </p:cNvSpPr>
            <p:nvPr/>
          </p:nvSpPr>
          <p:spPr bwMode="auto">
            <a:xfrm rot="14400000">
              <a:off x="16492711" y="-2592023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316"/>
            <p:cNvSpPr>
              <a:spLocks noEditPoints="1"/>
            </p:cNvSpPr>
            <p:nvPr/>
          </p:nvSpPr>
          <p:spPr bwMode="auto">
            <a:xfrm rot="14400000">
              <a:off x="15718077" y="-393147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317"/>
            <p:cNvSpPr>
              <a:spLocks noEditPoints="1"/>
            </p:cNvSpPr>
            <p:nvPr/>
          </p:nvSpPr>
          <p:spPr bwMode="auto">
            <a:xfrm rot="14400000">
              <a:off x="15331085" y="-4602891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318"/>
            <p:cNvSpPr>
              <a:spLocks noEditPoints="1"/>
            </p:cNvSpPr>
            <p:nvPr/>
          </p:nvSpPr>
          <p:spPr bwMode="auto">
            <a:xfrm rot="14400000">
              <a:off x="14558078" y="-594065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319"/>
            <p:cNvSpPr>
              <a:spLocks noEditPoints="1"/>
            </p:cNvSpPr>
            <p:nvPr/>
          </p:nvSpPr>
          <p:spPr bwMode="auto">
            <a:xfrm rot="14400000">
              <a:off x="14170109" y="-6612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320"/>
            <p:cNvSpPr>
              <a:spLocks noEditPoints="1"/>
            </p:cNvSpPr>
            <p:nvPr/>
          </p:nvSpPr>
          <p:spPr bwMode="auto">
            <a:xfrm rot="14400000">
              <a:off x="13399055" y="-795152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321"/>
            <p:cNvSpPr>
              <a:spLocks noEditPoints="1"/>
            </p:cNvSpPr>
            <p:nvPr/>
          </p:nvSpPr>
          <p:spPr bwMode="auto">
            <a:xfrm rot="14400000">
              <a:off x="13010110" y="-8621809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322"/>
            <p:cNvSpPr>
              <a:spLocks noEditPoints="1"/>
            </p:cNvSpPr>
            <p:nvPr/>
          </p:nvSpPr>
          <p:spPr bwMode="auto">
            <a:xfrm rot="14400000">
              <a:off x="12236127" y="-996238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323"/>
            <p:cNvSpPr>
              <a:spLocks noEditPoints="1"/>
            </p:cNvSpPr>
            <p:nvPr/>
          </p:nvSpPr>
          <p:spPr bwMode="auto">
            <a:xfrm rot="14400000">
              <a:off x="11850111" y="-10633242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324"/>
            <p:cNvSpPr>
              <a:spLocks noEditPoints="1"/>
            </p:cNvSpPr>
            <p:nvPr/>
          </p:nvSpPr>
          <p:spPr bwMode="auto">
            <a:xfrm rot="14400000">
              <a:off x="18037818" y="-126038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325"/>
            <p:cNvSpPr>
              <a:spLocks noEditPoints="1"/>
            </p:cNvSpPr>
            <p:nvPr/>
          </p:nvSpPr>
          <p:spPr bwMode="auto">
            <a:xfrm rot="14400000">
              <a:off x="17652779" y="-1930678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326"/>
            <p:cNvSpPr>
              <a:spLocks noEditPoints="1"/>
            </p:cNvSpPr>
            <p:nvPr/>
          </p:nvSpPr>
          <p:spPr bwMode="auto">
            <a:xfrm rot="14400000">
              <a:off x="16877819" y="-326956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327"/>
            <p:cNvSpPr>
              <a:spLocks noEditPoints="1"/>
            </p:cNvSpPr>
            <p:nvPr/>
          </p:nvSpPr>
          <p:spPr bwMode="auto">
            <a:xfrm rot="14400000">
              <a:off x="16489850" y="-3941547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9" name="Freeform 328"/>
            <p:cNvSpPr>
              <a:spLocks noEditPoints="1"/>
            </p:cNvSpPr>
            <p:nvPr/>
          </p:nvSpPr>
          <p:spPr bwMode="auto">
            <a:xfrm rot="14400000">
              <a:off x="15717820" y="-52809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0" name="Freeform 329"/>
            <p:cNvSpPr>
              <a:spLocks noEditPoints="1"/>
            </p:cNvSpPr>
            <p:nvPr/>
          </p:nvSpPr>
          <p:spPr bwMode="auto">
            <a:xfrm rot="14400000">
              <a:off x="15330177" y="-5951288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1" name="Freeform 330"/>
            <p:cNvSpPr>
              <a:spLocks noEditPoints="1"/>
            </p:cNvSpPr>
            <p:nvPr/>
          </p:nvSpPr>
          <p:spPr bwMode="auto">
            <a:xfrm rot="14400000">
              <a:off x="14556193" y="-729186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2" name="Freeform 331"/>
            <p:cNvSpPr>
              <a:spLocks noEditPoints="1"/>
            </p:cNvSpPr>
            <p:nvPr/>
          </p:nvSpPr>
          <p:spPr bwMode="auto">
            <a:xfrm rot="14400000">
              <a:off x="14169853" y="-796215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3" name="Freeform 332"/>
            <p:cNvSpPr>
              <a:spLocks noEditPoints="1"/>
            </p:cNvSpPr>
            <p:nvPr/>
          </p:nvSpPr>
          <p:spPr bwMode="auto">
            <a:xfrm rot="14400000">
              <a:off x="13395218" y="-930160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4" name="Freeform 333"/>
            <p:cNvSpPr>
              <a:spLocks noEditPoints="1"/>
            </p:cNvSpPr>
            <p:nvPr/>
          </p:nvSpPr>
          <p:spPr bwMode="auto">
            <a:xfrm rot="14400000">
              <a:off x="13008226" y="-997302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57557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8" name="Group 327"/>
          <p:cNvGrpSpPr/>
          <p:nvPr userDrawn="1"/>
        </p:nvGrpSpPr>
        <p:grpSpPr>
          <a:xfrm>
            <a:off x="2727789" y="-10719254"/>
            <a:ext cx="16077776" cy="16322072"/>
            <a:chOff x="2727789" y="-10719254"/>
            <a:chExt cx="16077776" cy="16322072"/>
          </a:xfrm>
        </p:grpSpPr>
        <p:sp>
          <p:nvSpPr>
            <p:cNvPr id="329" name="Freeform 5"/>
            <p:cNvSpPr>
              <a:spLocks/>
            </p:cNvSpPr>
            <p:nvPr/>
          </p:nvSpPr>
          <p:spPr bwMode="auto">
            <a:xfrm rot="14400000">
              <a:off x="8437935" y="281169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0" name="Freeform 6"/>
            <p:cNvSpPr>
              <a:spLocks/>
            </p:cNvSpPr>
            <p:nvPr/>
          </p:nvSpPr>
          <p:spPr bwMode="auto">
            <a:xfrm rot="14400000">
              <a:off x="7276328" y="21472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1" name="Freeform 7"/>
            <p:cNvSpPr>
              <a:spLocks/>
            </p:cNvSpPr>
            <p:nvPr/>
          </p:nvSpPr>
          <p:spPr bwMode="auto">
            <a:xfrm rot="14400000">
              <a:off x="8439892" y="147412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2" name="Freeform 8"/>
            <p:cNvSpPr>
              <a:spLocks/>
            </p:cNvSpPr>
            <p:nvPr/>
          </p:nvSpPr>
          <p:spPr bwMode="auto">
            <a:xfrm rot="14400000">
              <a:off x="9603456" y="80364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3" name="Freeform 9"/>
            <p:cNvSpPr>
              <a:spLocks/>
            </p:cNvSpPr>
            <p:nvPr/>
          </p:nvSpPr>
          <p:spPr bwMode="auto">
            <a:xfrm rot="14400000">
              <a:off x="10767021" y="13055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4" name="Freeform 10"/>
            <p:cNvSpPr>
              <a:spLocks/>
            </p:cNvSpPr>
            <p:nvPr/>
          </p:nvSpPr>
          <p:spPr bwMode="auto">
            <a:xfrm rot="14400000">
              <a:off x="11930585" y="-53992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5" name="Freeform 11"/>
            <p:cNvSpPr>
              <a:spLocks/>
            </p:cNvSpPr>
            <p:nvPr/>
          </p:nvSpPr>
          <p:spPr bwMode="auto">
            <a:xfrm rot="14400000">
              <a:off x="13094149" y="-121301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6" name="Freeform 12"/>
            <p:cNvSpPr>
              <a:spLocks/>
            </p:cNvSpPr>
            <p:nvPr/>
          </p:nvSpPr>
          <p:spPr bwMode="auto">
            <a:xfrm rot="14400000">
              <a:off x="14257713" y="-18834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7" name="Freeform 13"/>
            <p:cNvSpPr>
              <a:spLocks/>
            </p:cNvSpPr>
            <p:nvPr/>
          </p:nvSpPr>
          <p:spPr bwMode="auto">
            <a:xfrm rot="14400000">
              <a:off x="15421277" y="-255658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8" name="Freeform 14"/>
            <p:cNvSpPr>
              <a:spLocks/>
            </p:cNvSpPr>
            <p:nvPr/>
          </p:nvSpPr>
          <p:spPr bwMode="auto">
            <a:xfrm rot="14400000">
              <a:off x="9601499" y="214121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9" name="Freeform 15"/>
            <p:cNvSpPr>
              <a:spLocks/>
            </p:cNvSpPr>
            <p:nvPr/>
          </p:nvSpPr>
          <p:spPr bwMode="auto">
            <a:xfrm rot="14400000">
              <a:off x="10765064" y="14681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0" name="Freeform 16"/>
            <p:cNvSpPr>
              <a:spLocks/>
            </p:cNvSpPr>
            <p:nvPr/>
          </p:nvSpPr>
          <p:spPr bwMode="auto">
            <a:xfrm rot="14400000">
              <a:off x="11928628" y="79764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1" name="Freeform 17"/>
            <p:cNvSpPr>
              <a:spLocks/>
            </p:cNvSpPr>
            <p:nvPr/>
          </p:nvSpPr>
          <p:spPr bwMode="auto">
            <a:xfrm rot="14400000">
              <a:off x="13092192" y="1245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2" name="Freeform 18"/>
            <p:cNvSpPr>
              <a:spLocks/>
            </p:cNvSpPr>
            <p:nvPr/>
          </p:nvSpPr>
          <p:spPr bwMode="auto">
            <a:xfrm rot="14400000">
              <a:off x="14255756" y="-545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3" name="Freeform 19"/>
            <p:cNvSpPr>
              <a:spLocks/>
            </p:cNvSpPr>
            <p:nvPr/>
          </p:nvSpPr>
          <p:spPr bwMode="auto">
            <a:xfrm rot="14400000">
              <a:off x="15419320" y="-12190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4" name="Freeform 20"/>
            <p:cNvSpPr>
              <a:spLocks/>
            </p:cNvSpPr>
            <p:nvPr/>
          </p:nvSpPr>
          <p:spPr bwMode="auto">
            <a:xfrm rot="14400000">
              <a:off x="16582885" y="-18894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5" name="Freeform 21"/>
            <p:cNvSpPr>
              <a:spLocks/>
            </p:cNvSpPr>
            <p:nvPr/>
          </p:nvSpPr>
          <p:spPr bwMode="auto">
            <a:xfrm rot="14400000">
              <a:off x="7274681" y="7968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6" name="Freeform 22"/>
            <p:cNvSpPr>
              <a:spLocks/>
            </p:cNvSpPr>
            <p:nvPr/>
          </p:nvSpPr>
          <p:spPr bwMode="auto">
            <a:xfrm rot="14400000">
              <a:off x="6113074" y="1323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7" name="Freeform 23"/>
            <p:cNvSpPr>
              <a:spLocks/>
            </p:cNvSpPr>
            <p:nvPr/>
          </p:nvSpPr>
          <p:spPr bwMode="auto">
            <a:xfrm rot="14400000">
              <a:off x="7276638" y="-54069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8" name="Freeform 24"/>
            <p:cNvSpPr>
              <a:spLocks/>
            </p:cNvSpPr>
            <p:nvPr/>
          </p:nvSpPr>
          <p:spPr bwMode="auto">
            <a:xfrm rot="14400000">
              <a:off x="8440202" y="-121117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9" name="Freeform 25"/>
            <p:cNvSpPr>
              <a:spLocks/>
            </p:cNvSpPr>
            <p:nvPr/>
          </p:nvSpPr>
          <p:spPr bwMode="auto">
            <a:xfrm rot="14400000">
              <a:off x="9603767" y="-188426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0" name="Freeform 26"/>
            <p:cNvSpPr>
              <a:spLocks/>
            </p:cNvSpPr>
            <p:nvPr/>
          </p:nvSpPr>
          <p:spPr bwMode="auto">
            <a:xfrm rot="14400000">
              <a:off x="10767330" y="-255474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1" name="Freeform 27"/>
            <p:cNvSpPr>
              <a:spLocks/>
            </p:cNvSpPr>
            <p:nvPr/>
          </p:nvSpPr>
          <p:spPr bwMode="auto">
            <a:xfrm rot="14400000">
              <a:off x="11930895" y="-322782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2" name="Freeform 28"/>
            <p:cNvSpPr>
              <a:spLocks/>
            </p:cNvSpPr>
            <p:nvPr/>
          </p:nvSpPr>
          <p:spPr bwMode="auto">
            <a:xfrm rot="14400000">
              <a:off x="13094459" y="-38983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3" name="Freeform 29"/>
            <p:cNvSpPr>
              <a:spLocks/>
            </p:cNvSpPr>
            <p:nvPr/>
          </p:nvSpPr>
          <p:spPr bwMode="auto">
            <a:xfrm rot="14400000">
              <a:off x="14258023" y="-457139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4" name="Freeform 30"/>
            <p:cNvSpPr>
              <a:spLocks/>
            </p:cNvSpPr>
            <p:nvPr/>
          </p:nvSpPr>
          <p:spPr bwMode="auto">
            <a:xfrm rot="14400000">
              <a:off x="8438245" y="12640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5" name="Freeform 31"/>
            <p:cNvSpPr>
              <a:spLocks/>
            </p:cNvSpPr>
            <p:nvPr/>
          </p:nvSpPr>
          <p:spPr bwMode="auto">
            <a:xfrm rot="14400000">
              <a:off x="9601810" y="-5466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6" name="Freeform 32"/>
            <p:cNvSpPr>
              <a:spLocks/>
            </p:cNvSpPr>
            <p:nvPr/>
          </p:nvSpPr>
          <p:spPr bwMode="auto">
            <a:xfrm rot="14400000">
              <a:off x="10765374" y="-121716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7" name="Freeform 33"/>
            <p:cNvSpPr>
              <a:spLocks/>
            </p:cNvSpPr>
            <p:nvPr/>
          </p:nvSpPr>
          <p:spPr bwMode="auto">
            <a:xfrm rot="14400000">
              <a:off x="11928938" y="-189025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8" name="Freeform 34"/>
            <p:cNvSpPr>
              <a:spLocks/>
            </p:cNvSpPr>
            <p:nvPr/>
          </p:nvSpPr>
          <p:spPr bwMode="auto">
            <a:xfrm rot="14400000">
              <a:off x="13092502" y="-25607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9" name="Freeform 35"/>
            <p:cNvSpPr>
              <a:spLocks/>
            </p:cNvSpPr>
            <p:nvPr/>
          </p:nvSpPr>
          <p:spPr bwMode="auto">
            <a:xfrm rot="14400000">
              <a:off x="14256066" y="-323382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0" name="Freeform 36"/>
            <p:cNvSpPr>
              <a:spLocks/>
            </p:cNvSpPr>
            <p:nvPr/>
          </p:nvSpPr>
          <p:spPr bwMode="auto">
            <a:xfrm rot="14400000">
              <a:off x="15419631" y="-39043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1" name="Freeform 37"/>
            <p:cNvSpPr>
              <a:spLocks/>
            </p:cNvSpPr>
            <p:nvPr/>
          </p:nvSpPr>
          <p:spPr bwMode="auto">
            <a:xfrm rot="14400000">
              <a:off x="6111752" y="-1218495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2" name="Freeform 38"/>
            <p:cNvSpPr>
              <a:spLocks/>
            </p:cNvSpPr>
            <p:nvPr/>
          </p:nvSpPr>
          <p:spPr bwMode="auto">
            <a:xfrm rot="14400000">
              <a:off x="4949820" y="-18824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3" name="Freeform 39"/>
            <p:cNvSpPr>
              <a:spLocks/>
            </p:cNvSpPr>
            <p:nvPr/>
          </p:nvSpPr>
          <p:spPr bwMode="auto">
            <a:xfrm rot="14400000">
              <a:off x="6113384" y="-25555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4" name="Freeform 40"/>
            <p:cNvSpPr>
              <a:spLocks/>
            </p:cNvSpPr>
            <p:nvPr/>
          </p:nvSpPr>
          <p:spPr bwMode="auto">
            <a:xfrm rot="14400000">
              <a:off x="7276948" y="-32259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5" name="Freeform 41"/>
            <p:cNvSpPr>
              <a:spLocks/>
            </p:cNvSpPr>
            <p:nvPr/>
          </p:nvSpPr>
          <p:spPr bwMode="auto">
            <a:xfrm rot="14400000">
              <a:off x="8440513" y="-389907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6" name="Freeform 42"/>
            <p:cNvSpPr>
              <a:spLocks/>
            </p:cNvSpPr>
            <p:nvPr/>
          </p:nvSpPr>
          <p:spPr bwMode="auto">
            <a:xfrm rot="14400000">
              <a:off x="9604077" y="-456955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7" name="Freeform 43"/>
            <p:cNvSpPr>
              <a:spLocks/>
            </p:cNvSpPr>
            <p:nvPr/>
          </p:nvSpPr>
          <p:spPr bwMode="auto">
            <a:xfrm rot="14400000">
              <a:off x="10767641" y="-524264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8" name="Freeform 44"/>
            <p:cNvSpPr>
              <a:spLocks/>
            </p:cNvSpPr>
            <p:nvPr/>
          </p:nvSpPr>
          <p:spPr bwMode="auto">
            <a:xfrm rot="14400000">
              <a:off x="11931205" y="-591312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9" name="Freeform 45"/>
            <p:cNvSpPr>
              <a:spLocks/>
            </p:cNvSpPr>
            <p:nvPr/>
          </p:nvSpPr>
          <p:spPr bwMode="auto">
            <a:xfrm rot="14400000">
              <a:off x="13094770" y="-658621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0" name="Freeform 46"/>
            <p:cNvSpPr>
              <a:spLocks/>
            </p:cNvSpPr>
            <p:nvPr/>
          </p:nvSpPr>
          <p:spPr bwMode="auto">
            <a:xfrm rot="14400000">
              <a:off x="7275316" y="-1888977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1" name="Freeform 47"/>
            <p:cNvSpPr>
              <a:spLocks/>
            </p:cNvSpPr>
            <p:nvPr/>
          </p:nvSpPr>
          <p:spPr bwMode="auto">
            <a:xfrm rot="14400000">
              <a:off x="8438881" y="-2562063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2" name="Freeform 48"/>
            <p:cNvSpPr>
              <a:spLocks/>
            </p:cNvSpPr>
            <p:nvPr/>
          </p:nvSpPr>
          <p:spPr bwMode="auto">
            <a:xfrm rot="14400000">
              <a:off x="9602445" y="-3232545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3" name="Freeform 49"/>
            <p:cNvSpPr>
              <a:spLocks/>
            </p:cNvSpPr>
            <p:nvPr/>
          </p:nvSpPr>
          <p:spPr bwMode="auto">
            <a:xfrm rot="14400000">
              <a:off x="10766009" y="-3905631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4" name="Freeform 50"/>
            <p:cNvSpPr>
              <a:spLocks/>
            </p:cNvSpPr>
            <p:nvPr/>
          </p:nvSpPr>
          <p:spPr bwMode="auto">
            <a:xfrm rot="14400000">
              <a:off x="11929574" y="-45761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5" name="Freeform 51"/>
            <p:cNvSpPr>
              <a:spLocks/>
            </p:cNvSpPr>
            <p:nvPr/>
          </p:nvSpPr>
          <p:spPr bwMode="auto">
            <a:xfrm rot="14400000">
              <a:off x="13093138" y="-52491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6" name="Freeform 52"/>
            <p:cNvSpPr>
              <a:spLocks/>
            </p:cNvSpPr>
            <p:nvPr/>
          </p:nvSpPr>
          <p:spPr bwMode="auto">
            <a:xfrm rot="14400000">
              <a:off x="14256702" y="-5919682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7" name="Freeform 53"/>
            <p:cNvSpPr>
              <a:spLocks/>
            </p:cNvSpPr>
            <p:nvPr/>
          </p:nvSpPr>
          <p:spPr bwMode="auto">
            <a:xfrm rot="14400000">
              <a:off x="4948498" y="-323331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8" name="Freeform 54"/>
            <p:cNvSpPr>
              <a:spLocks/>
            </p:cNvSpPr>
            <p:nvPr/>
          </p:nvSpPr>
          <p:spPr bwMode="auto">
            <a:xfrm rot="14400000">
              <a:off x="3786566" y="-38972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9" name="Freeform 55"/>
            <p:cNvSpPr>
              <a:spLocks/>
            </p:cNvSpPr>
            <p:nvPr/>
          </p:nvSpPr>
          <p:spPr bwMode="auto">
            <a:xfrm rot="14400000">
              <a:off x="4950130" y="-457032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0" name="Freeform 56"/>
            <p:cNvSpPr>
              <a:spLocks/>
            </p:cNvSpPr>
            <p:nvPr/>
          </p:nvSpPr>
          <p:spPr bwMode="auto">
            <a:xfrm rot="14400000">
              <a:off x="6113694" y="-52408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1" name="Freeform 57"/>
            <p:cNvSpPr>
              <a:spLocks/>
            </p:cNvSpPr>
            <p:nvPr/>
          </p:nvSpPr>
          <p:spPr bwMode="auto">
            <a:xfrm rot="14400000">
              <a:off x="7277259" y="-591388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2" name="Freeform 58"/>
            <p:cNvSpPr>
              <a:spLocks/>
            </p:cNvSpPr>
            <p:nvPr/>
          </p:nvSpPr>
          <p:spPr bwMode="auto">
            <a:xfrm rot="14400000">
              <a:off x="8440823" y="-658437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3" name="Freeform 59"/>
            <p:cNvSpPr>
              <a:spLocks/>
            </p:cNvSpPr>
            <p:nvPr/>
          </p:nvSpPr>
          <p:spPr bwMode="auto">
            <a:xfrm rot="14400000">
              <a:off x="9604387" y="-7257457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60"/>
            <p:cNvSpPr>
              <a:spLocks/>
            </p:cNvSpPr>
            <p:nvPr/>
          </p:nvSpPr>
          <p:spPr bwMode="auto">
            <a:xfrm rot="14400000">
              <a:off x="10767951" y="-792793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5" name="Freeform 61"/>
            <p:cNvSpPr>
              <a:spLocks/>
            </p:cNvSpPr>
            <p:nvPr/>
          </p:nvSpPr>
          <p:spPr bwMode="auto">
            <a:xfrm rot="14400000">
              <a:off x="11931516" y="-860102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6" name="Freeform 62"/>
            <p:cNvSpPr>
              <a:spLocks/>
            </p:cNvSpPr>
            <p:nvPr/>
          </p:nvSpPr>
          <p:spPr bwMode="auto">
            <a:xfrm rot="14400000">
              <a:off x="6112062" y="-390379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7" name="Freeform 63"/>
            <p:cNvSpPr>
              <a:spLocks/>
            </p:cNvSpPr>
            <p:nvPr/>
          </p:nvSpPr>
          <p:spPr bwMode="auto">
            <a:xfrm rot="14400000">
              <a:off x="7275627" y="-457687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64"/>
            <p:cNvSpPr>
              <a:spLocks/>
            </p:cNvSpPr>
            <p:nvPr/>
          </p:nvSpPr>
          <p:spPr bwMode="auto">
            <a:xfrm rot="14400000">
              <a:off x="8439191" y="-524736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Freeform 65"/>
            <p:cNvSpPr>
              <a:spLocks/>
            </p:cNvSpPr>
            <p:nvPr/>
          </p:nvSpPr>
          <p:spPr bwMode="auto">
            <a:xfrm rot="14400000">
              <a:off x="9602755" y="-592044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66"/>
            <p:cNvSpPr>
              <a:spLocks/>
            </p:cNvSpPr>
            <p:nvPr/>
          </p:nvSpPr>
          <p:spPr bwMode="auto">
            <a:xfrm rot="14400000">
              <a:off x="10766320" y="-659092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Freeform 67"/>
            <p:cNvSpPr>
              <a:spLocks/>
            </p:cNvSpPr>
            <p:nvPr/>
          </p:nvSpPr>
          <p:spPr bwMode="auto">
            <a:xfrm rot="14400000">
              <a:off x="11929884" y="-726401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68"/>
            <p:cNvSpPr>
              <a:spLocks/>
            </p:cNvSpPr>
            <p:nvPr/>
          </p:nvSpPr>
          <p:spPr bwMode="auto">
            <a:xfrm rot="14400000">
              <a:off x="13093448" y="-79344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Freeform 69"/>
            <p:cNvSpPr>
              <a:spLocks/>
            </p:cNvSpPr>
            <p:nvPr/>
          </p:nvSpPr>
          <p:spPr bwMode="auto">
            <a:xfrm rot="14400000">
              <a:off x="3785245" y="-524812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70"/>
            <p:cNvSpPr>
              <a:spLocks/>
            </p:cNvSpPr>
            <p:nvPr/>
          </p:nvSpPr>
          <p:spPr bwMode="auto">
            <a:xfrm rot="14400000">
              <a:off x="2623637" y="-59126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Freeform 71"/>
            <p:cNvSpPr>
              <a:spLocks/>
            </p:cNvSpPr>
            <p:nvPr/>
          </p:nvSpPr>
          <p:spPr bwMode="auto">
            <a:xfrm rot="14400000">
              <a:off x="3787201" y="-65856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72"/>
            <p:cNvSpPr>
              <a:spLocks/>
            </p:cNvSpPr>
            <p:nvPr/>
          </p:nvSpPr>
          <p:spPr bwMode="auto">
            <a:xfrm rot="14400000">
              <a:off x="4950766" y="-7256181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7" name="Freeform 73"/>
            <p:cNvSpPr>
              <a:spLocks/>
            </p:cNvSpPr>
            <p:nvPr/>
          </p:nvSpPr>
          <p:spPr bwMode="auto">
            <a:xfrm rot="14400000">
              <a:off x="6114330" y="-7929268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8" name="Freeform 74"/>
            <p:cNvSpPr>
              <a:spLocks/>
            </p:cNvSpPr>
            <p:nvPr/>
          </p:nvSpPr>
          <p:spPr bwMode="auto">
            <a:xfrm rot="14400000">
              <a:off x="7277894" y="-8599750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Freeform 75"/>
            <p:cNvSpPr>
              <a:spLocks/>
            </p:cNvSpPr>
            <p:nvPr/>
          </p:nvSpPr>
          <p:spPr bwMode="auto">
            <a:xfrm rot="14400000">
              <a:off x="8441459" y="-9272836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76"/>
            <p:cNvSpPr>
              <a:spLocks/>
            </p:cNvSpPr>
            <p:nvPr/>
          </p:nvSpPr>
          <p:spPr bwMode="auto">
            <a:xfrm rot="14400000">
              <a:off x="9605022" y="-9943318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Freeform 77"/>
            <p:cNvSpPr>
              <a:spLocks/>
            </p:cNvSpPr>
            <p:nvPr/>
          </p:nvSpPr>
          <p:spPr bwMode="auto">
            <a:xfrm rot="14400000">
              <a:off x="10768587" y="-10616404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78"/>
            <p:cNvSpPr>
              <a:spLocks/>
            </p:cNvSpPr>
            <p:nvPr/>
          </p:nvSpPr>
          <p:spPr bwMode="auto">
            <a:xfrm rot="14400000">
              <a:off x="4948809" y="-59186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3" name="Freeform 79"/>
            <p:cNvSpPr>
              <a:spLocks/>
            </p:cNvSpPr>
            <p:nvPr/>
          </p:nvSpPr>
          <p:spPr bwMode="auto">
            <a:xfrm rot="14400000">
              <a:off x="6112373" y="-65916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4" name="Freeform 80"/>
            <p:cNvSpPr>
              <a:spLocks/>
            </p:cNvSpPr>
            <p:nvPr/>
          </p:nvSpPr>
          <p:spPr bwMode="auto">
            <a:xfrm rot="14400000">
              <a:off x="7275938" y="-726217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Freeform 81"/>
            <p:cNvSpPr>
              <a:spLocks/>
            </p:cNvSpPr>
            <p:nvPr/>
          </p:nvSpPr>
          <p:spPr bwMode="auto">
            <a:xfrm rot="14400000">
              <a:off x="8439502" y="-793526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Freeform 82"/>
            <p:cNvSpPr>
              <a:spLocks/>
            </p:cNvSpPr>
            <p:nvPr/>
          </p:nvSpPr>
          <p:spPr bwMode="auto">
            <a:xfrm rot="14400000">
              <a:off x="9603066" y="-860574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Freeform 83"/>
            <p:cNvSpPr>
              <a:spLocks/>
            </p:cNvSpPr>
            <p:nvPr/>
          </p:nvSpPr>
          <p:spPr bwMode="auto">
            <a:xfrm rot="14400000">
              <a:off x="10766630" y="-927882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Freeform 84"/>
            <p:cNvSpPr>
              <a:spLocks/>
            </p:cNvSpPr>
            <p:nvPr/>
          </p:nvSpPr>
          <p:spPr bwMode="auto">
            <a:xfrm rot="14400000">
              <a:off x="11930194" y="-994931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Freeform 85"/>
            <p:cNvSpPr>
              <a:spLocks/>
            </p:cNvSpPr>
            <p:nvPr/>
          </p:nvSpPr>
          <p:spPr bwMode="auto">
            <a:xfrm rot="14400000">
              <a:off x="9214197" y="415509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Freeform 86"/>
            <p:cNvSpPr>
              <a:spLocks/>
            </p:cNvSpPr>
            <p:nvPr/>
          </p:nvSpPr>
          <p:spPr bwMode="auto">
            <a:xfrm rot="14400000">
              <a:off x="8052590" y="349060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1" name="Freeform 87"/>
            <p:cNvSpPr>
              <a:spLocks/>
            </p:cNvSpPr>
            <p:nvPr/>
          </p:nvSpPr>
          <p:spPr bwMode="auto">
            <a:xfrm rot="14400000">
              <a:off x="9216154" y="28175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2" name="Freeform 88"/>
            <p:cNvSpPr>
              <a:spLocks/>
            </p:cNvSpPr>
            <p:nvPr/>
          </p:nvSpPr>
          <p:spPr bwMode="auto">
            <a:xfrm rot="14400000">
              <a:off x="10379718" y="214704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3" name="Freeform 89"/>
            <p:cNvSpPr>
              <a:spLocks/>
            </p:cNvSpPr>
            <p:nvPr/>
          </p:nvSpPr>
          <p:spPr bwMode="auto">
            <a:xfrm rot="14400000">
              <a:off x="11543283" y="147395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4" name="Freeform 90"/>
            <p:cNvSpPr>
              <a:spLocks/>
            </p:cNvSpPr>
            <p:nvPr/>
          </p:nvSpPr>
          <p:spPr bwMode="auto">
            <a:xfrm rot="14400000">
              <a:off x="12706846" y="80347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5" name="Freeform 91"/>
            <p:cNvSpPr>
              <a:spLocks/>
            </p:cNvSpPr>
            <p:nvPr/>
          </p:nvSpPr>
          <p:spPr bwMode="auto">
            <a:xfrm rot="14400000">
              <a:off x="13870411" y="13038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92"/>
            <p:cNvSpPr>
              <a:spLocks/>
            </p:cNvSpPr>
            <p:nvPr/>
          </p:nvSpPr>
          <p:spPr bwMode="auto">
            <a:xfrm rot="14400000">
              <a:off x="15033975" y="-5400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93"/>
            <p:cNvSpPr>
              <a:spLocks/>
            </p:cNvSpPr>
            <p:nvPr/>
          </p:nvSpPr>
          <p:spPr bwMode="auto">
            <a:xfrm rot="14400000">
              <a:off x="16197539" y="-121318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Freeform 94"/>
            <p:cNvSpPr>
              <a:spLocks/>
            </p:cNvSpPr>
            <p:nvPr/>
          </p:nvSpPr>
          <p:spPr bwMode="auto">
            <a:xfrm rot="14400000">
              <a:off x="10377761" y="348461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95"/>
            <p:cNvSpPr>
              <a:spLocks/>
            </p:cNvSpPr>
            <p:nvPr/>
          </p:nvSpPr>
          <p:spPr bwMode="auto">
            <a:xfrm rot="14400000">
              <a:off x="11541325" y="281152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96"/>
            <p:cNvSpPr>
              <a:spLocks/>
            </p:cNvSpPr>
            <p:nvPr/>
          </p:nvSpPr>
          <p:spPr bwMode="auto">
            <a:xfrm rot="14400000">
              <a:off x="12704890" y="214104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97"/>
            <p:cNvSpPr>
              <a:spLocks/>
            </p:cNvSpPr>
            <p:nvPr/>
          </p:nvSpPr>
          <p:spPr bwMode="auto">
            <a:xfrm rot="14400000">
              <a:off x="13868453" y="146796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98"/>
            <p:cNvSpPr>
              <a:spLocks/>
            </p:cNvSpPr>
            <p:nvPr/>
          </p:nvSpPr>
          <p:spPr bwMode="auto">
            <a:xfrm rot="14400000">
              <a:off x="15032018" y="79747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Freeform 99"/>
            <p:cNvSpPr>
              <a:spLocks/>
            </p:cNvSpPr>
            <p:nvPr/>
          </p:nvSpPr>
          <p:spPr bwMode="auto">
            <a:xfrm rot="14400000">
              <a:off x="16195582" y="1243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4" name="Freeform 100"/>
            <p:cNvSpPr>
              <a:spLocks/>
            </p:cNvSpPr>
            <p:nvPr/>
          </p:nvSpPr>
          <p:spPr bwMode="auto">
            <a:xfrm rot="14400000">
              <a:off x="17359146" y="-54609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5" name="Freeform 101"/>
            <p:cNvSpPr>
              <a:spLocks/>
            </p:cNvSpPr>
            <p:nvPr/>
          </p:nvSpPr>
          <p:spPr bwMode="auto">
            <a:xfrm rot="14400000">
              <a:off x="8050943" y="214028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6" name="Freeform 102"/>
            <p:cNvSpPr>
              <a:spLocks/>
            </p:cNvSpPr>
            <p:nvPr/>
          </p:nvSpPr>
          <p:spPr bwMode="auto">
            <a:xfrm rot="14400000">
              <a:off x="6889336" y="147579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7" name="Freeform 103"/>
            <p:cNvSpPr>
              <a:spLocks/>
            </p:cNvSpPr>
            <p:nvPr/>
          </p:nvSpPr>
          <p:spPr bwMode="auto">
            <a:xfrm rot="14400000">
              <a:off x="8052899" y="80270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8" name="Freeform 104"/>
            <p:cNvSpPr>
              <a:spLocks/>
            </p:cNvSpPr>
            <p:nvPr/>
          </p:nvSpPr>
          <p:spPr bwMode="auto">
            <a:xfrm rot="14400000">
              <a:off x="9216464" y="13222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9" name="Freeform 105"/>
            <p:cNvSpPr>
              <a:spLocks/>
            </p:cNvSpPr>
            <p:nvPr/>
          </p:nvSpPr>
          <p:spPr bwMode="auto">
            <a:xfrm rot="14400000">
              <a:off x="10380029" y="-54086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0" name="Freeform 106"/>
            <p:cNvSpPr>
              <a:spLocks/>
            </p:cNvSpPr>
            <p:nvPr/>
          </p:nvSpPr>
          <p:spPr bwMode="auto">
            <a:xfrm rot="14400000">
              <a:off x="11543592" y="-121134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1" name="Freeform 107"/>
            <p:cNvSpPr>
              <a:spLocks/>
            </p:cNvSpPr>
            <p:nvPr/>
          </p:nvSpPr>
          <p:spPr bwMode="auto">
            <a:xfrm rot="14400000">
              <a:off x="12707157" y="-188443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2" name="Freeform 108"/>
            <p:cNvSpPr>
              <a:spLocks/>
            </p:cNvSpPr>
            <p:nvPr/>
          </p:nvSpPr>
          <p:spPr bwMode="auto">
            <a:xfrm rot="14400000">
              <a:off x="13870721" y="-255491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3" name="Freeform 109"/>
            <p:cNvSpPr>
              <a:spLocks/>
            </p:cNvSpPr>
            <p:nvPr/>
          </p:nvSpPr>
          <p:spPr bwMode="auto">
            <a:xfrm rot="14400000">
              <a:off x="15034285" y="-322799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110"/>
            <p:cNvSpPr>
              <a:spLocks/>
            </p:cNvSpPr>
            <p:nvPr/>
          </p:nvSpPr>
          <p:spPr bwMode="auto">
            <a:xfrm rot="14400000">
              <a:off x="9214506" y="146979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5" name="Freeform 111"/>
            <p:cNvSpPr>
              <a:spLocks/>
            </p:cNvSpPr>
            <p:nvPr/>
          </p:nvSpPr>
          <p:spPr bwMode="auto">
            <a:xfrm rot="14400000">
              <a:off x="10378071" y="7967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6" name="Freeform 112"/>
            <p:cNvSpPr>
              <a:spLocks/>
            </p:cNvSpPr>
            <p:nvPr/>
          </p:nvSpPr>
          <p:spPr bwMode="auto">
            <a:xfrm rot="14400000">
              <a:off x="11541636" y="12623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7" name="Freeform 113"/>
            <p:cNvSpPr>
              <a:spLocks/>
            </p:cNvSpPr>
            <p:nvPr/>
          </p:nvSpPr>
          <p:spPr bwMode="auto">
            <a:xfrm rot="14400000">
              <a:off x="12705199" y="-54685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8" name="Freeform 114"/>
            <p:cNvSpPr>
              <a:spLocks/>
            </p:cNvSpPr>
            <p:nvPr/>
          </p:nvSpPr>
          <p:spPr bwMode="auto">
            <a:xfrm rot="14400000">
              <a:off x="13868764" y="-121733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115"/>
            <p:cNvSpPr>
              <a:spLocks/>
            </p:cNvSpPr>
            <p:nvPr/>
          </p:nvSpPr>
          <p:spPr bwMode="auto">
            <a:xfrm rot="14400000">
              <a:off x="15032328" y="-189042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0" name="Freeform 116"/>
            <p:cNvSpPr>
              <a:spLocks/>
            </p:cNvSpPr>
            <p:nvPr/>
          </p:nvSpPr>
          <p:spPr bwMode="auto">
            <a:xfrm rot="14400000">
              <a:off x="16195892" y="-25609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1" name="Freeform 117"/>
            <p:cNvSpPr>
              <a:spLocks/>
            </p:cNvSpPr>
            <p:nvPr/>
          </p:nvSpPr>
          <p:spPr bwMode="auto">
            <a:xfrm rot="14400000">
              <a:off x="6886713" y="12490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2" name="Freeform 118"/>
            <p:cNvSpPr>
              <a:spLocks/>
            </p:cNvSpPr>
            <p:nvPr/>
          </p:nvSpPr>
          <p:spPr bwMode="auto">
            <a:xfrm rot="14400000">
              <a:off x="5726082" y="-53902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3" name="Freeform 119"/>
            <p:cNvSpPr>
              <a:spLocks/>
            </p:cNvSpPr>
            <p:nvPr/>
          </p:nvSpPr>
          <p:spPr bwMode="auto">
            <a:xfrm rot="14400000">
              <a:off x="6889645" y="-121210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4" name="Freeform 120"/>
            <p:cNvSpPr>
              <a:spLocks/>
            </p:cNvSpPr>
            <p:nvPr/>
          </p:nvSpPr>
          <p:spPr bwMode="auto">
            <a:xfrm rot="14400000">
              <a:off x="8053210" y="-188259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5" name="Freeform 121"/>
            <p:cNvSpPr>
              <a:spLocks/>
            </p:cNvSpPr>
            <p:nvPr/>
          </p:nvSpPr>
          <p:spPr bwMode="auto">
            <a:xfrm rot="14400000">
              <a:off x="9216775" y="-255567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6" name="Freeform 122"/>
            <p:cNvSpPr>
              <a:spLocks/>
            </p:cNvSpPr>
            <p:nvPr/>
          </p:nvSpPr>
          <p:spPr bwMode="auto">
            <a:xfrm rot="14400000">
              <a:off x="10380338" y="-322615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7" name="Freeform 123"/>
            <p:cNvSpPr>
              <a:spLocks/>
            </p:cNvSpPr>
            <p:nvPr/>
          </p:nvSpPr>
          <p:spPr bwMode="auto">
            <a:xfrm rot="14400000">
              <a:off x="11543903" y="-389924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8" name="Freeform 124"/>
            <p:cNvSpPr>
              <a:spLocks/>
            </p:cNvSpPr>
            <p:nvPr/>
          </p:nvSpPr>
          <p:spPr bwMode="auto">
            <a:xfrm rot="14400000">
              <a:off x="12707467" y="-456972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9" name="Freeform 125"/>
            <p:cNvSpPr>
              <a:spLocks/>
            </p:cNvSpPr>
            <p:nvPr/>
          </p:nvSpPr>
          <p:spPr bwMode="auto">
            <a:xfrm rot="14400000">
              <a:off x="13871031" y="-52428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0" name="Freeform 126"/>
            <p:cNvSpPr>
              <a:spLocks/>
            </p:cNvSpPr>
            <p:nvPr/>
          </p:nvSpPr>
          <p:spPr bwMode="auto">
            <a:xfrm rot="14400000">
              <a:off x="8050277" y="-54557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1" name="Freeform 127"/>
            <p:cNvSpPr>
              <a:spLocks/>
            </p:cNvSpPr>
            <p:nvPr/>
          </p:nvSpPr>
          <p:spPr bwMode="auto">
            <a:xfrm rot="14400000">
              <a:off x="9213841" y="-121866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2" name="Freeform 128"/>
            <p:cNvSpPr>
              <a:spLocks/>
            </p:cNvSpPr>
            <p:nvPr/>
          </p:nvSpPr>
          <p:spPr bwMode="auto">
            <a:xfrm rot="14400000">
              <a:off x="10377406" y="-188914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3" name="Freeform 129"/>
            <p:cNvSpPr>
              <a:spLocks/>
            </p:cNvSpPr>
            <p:nvPr/>
          </p:nvSpPr>
          <p:spPr bwMode="auto">
            <a:xfrm rot="14400000">
              <a:off x="11540970" y="-256223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4" name="Freeform 130"/>
            <p:cNvSpPr>
              <a:spLocks/>
            </p:cNvSpPr>
            <p:nvPr/>
          </p:nvSpPr>
          <p:spPr bwMode="auto">
            <a:xfrm rot="14400000">
              <a:off x="12704534" y="-32327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5" name="Freeform 131"/>
            <p:cNvSpPr>
              <a:spLocks/>
            </p:cNvSpPr>
            <p:nvPr/>
          </p:nvSpPr>
          <p:spPr bwMode="auto">
            <a:xfrm rot="14400000">
              <a:off x="13868098" y="-39058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6" name="Freeform 132"/>
            <p:cNvSpPr>
              <a:spLocks/>
            </p:cNvSpPr>
            <p:nvPr/>
          </p:nvSpPr>
          <p:spPr bwMode="auto">
            <a:xfrm rot="14400000">
              <a:off x="15031663" y="-45762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7" name="Freeform 133"/>
            <p:cNvSpPr>
              <a:spLocks/>
            </p:cNvSpPr>
            <p:nvPr/>
          </p:nvSpPr>
          <p:spPr bwMode="auto">
            <a:xfrm rot="14400000">
              <a:off x="5723459" y="-188991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8" name="Freeform 134"/>
            <p:cNvSpPr>
              <a:spLocks/>
            </p:cNvSpPr>
            <p:nvPr/>
          </p:nvSpPr>
          <p:spPr bwMode="auto">
            <a:xfrm rot="14400000">
              <a:off x="4562828" y="-255383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9" name="Freeform 135"/>
            <p:cNvSpPr>
              <a:spLocks/>
            </p:cNvSpPr>
            <p:nvPr/>
          </p:nvSpPr>
          <p:spPr bwMode="auto">
            <a:xfrm rot="14400000">
              <a:off x="5726392" y="-32269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0" name="Freeform 136"/>
            <p:cNvSpPr>
              <a:spLocks/>
            </p:cNvSpPr>
            <p:nvPr/>
          </p:nvSpPr>
          <p:spPr bwMode="auto">
            <a:xfrm rot="14400000">
              <a:off x="6889956" y="-389740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1" name="Freeform 137"/>
            <p:cNvSpPr>
              <a:spLocks/>
            </p:cNvSpPr>
            <p:nvPr/>
          </p:nvSpPr>
          <p:spPr bwMode="auto">
            <a:xfrm rot="14400000">
              <a:off x="8053521" y="-457049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2" name="Freeform 138"/>
            <p:cNvSpPr>
              <a:spLocks/>
            </p:cNvSpPr>
            <p:nvPr/>
          </p:nvSpPr>
          <p:spPr bwMode="auto">
            <a:xfrm rot="14400000">
              <a:off x="9217085" y="-524097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3" name="Freeform 139"/>
            <p:cNvSpPr>
              <a:spLocks/>
            </p:cNvSpPr>
            <p:nvPr/>
          </p:nvSpPr>
          <p:spPr bwMode="auto">
            <a:xfrm rot="14400000">
              <a:off x="10380649" y="-591405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4" name="Freeform 140"/>
            <p:cNvSpPr>
              <a:spLocks/>
            </p:cNvSpPr>
            <p:nvPr/>
          </p:nvSpPr>
          <p:spPr bwMode="auto">
            <a:xfrm rot="14400000">
              <a:off x="11544213" y="-658454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5" name="Freeform 141"/>
            <p:cNvSpPr>
              <a:spLocks/>
            </p:cNvSpPr>
            <p:nvPr/>
          </p:nvSpPr>
          <p:spPr bwMode="auto">
            <a:xfrm rot="14400000">
              <a:off x="12707778" y="-725762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6" name="Freeform 142"/>
            <p:cNvSpPr>
              <a:spLocks/>
            </p:cNvSpPr>
            <p:nvPr/>
          </p:nvSpPr>
          <p:spPr bwMode="auto">
            <a:xfrm rot="14400000">
              <a:off x="6887023" y="-256039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7" name="Freeform 143"/>
            <p:cNvSpPr>
              <a:spLocks/>
            </p:cNvSpPr>
            <p:nvPr/>
          </p:nvSpPr>
          <p:spPr bwMode="auto">
            <a:xfrm rot="14400000">
              <a:off x="8050587" y="-323348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8" name="Freeform 144"/>
            <p:cNvSpPr>
              <a:spLocks/>
            </p:cNvSpPr>
            <p:nvPr/>
          </p:nvSpPr>
          <p:spPr bwMode="auto">
            <a:xfrm rot="14400000">
              <a:off x="9214152" y="-390396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9" name="Freeform 145"/>
            <p:cNvSpPr>
              <a:spLocks/>
            </p:cNvSpPr>
            <p:nvPr/>
          </p:nvSpPr>
          <p:spPr bwMode="auto">
            <a:xfrm rot="14400000">
              <a:off x="10377716" y="-457704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0" name="Freeform 146"/>
            <p:cNvSpPr>
              <a:spLocks/>
            </p:cNvSpPr>
            <p:nvPr/>
          </p:nvSpPr>
          <p:spPr bwMode="auto">
            <a:xfrm rot="14400000">
              <a:off x="11541280" y="-524753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1" name="Freeform 147"/>
            <p:cNvSpPr>
              <a:spLocks/>
            </p:cNvSpPr>
            <p:nvPr/>
          </p:nvSpPr>
          <p:spPr bwMode="auto">
            <a:xfrm rot="14400000">
              <a:off x="12704844" y="-592061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2" name="Freeform 148"/>
            <p:cNvSpPr>
              <a:spLocks/>
            </p:cNvSpPr>
            <p:nvPr/>
          </p:nvSpPr>
          <p:spPr bwMode="auto">
            <a:xfrm rot="14400000">
              <a:off x="13868408" y="-659109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3" name="Freeform 149"/>
            <p:cNvSpPr>
              <a:spLocks/>
            </p:cNvSpPr>
            <p:nvPr/>
          </p:nvSpPr>
          <p:spPr bwMode="auto">
            <a:xfrm rot="14400000">
              <a:off x="4560205" y="-390472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4" name="Freeform 150"/>
            <p:cNvSpPr>
              <a:spLocks/>
            </p:cNvSpPr>
            <p:nvPr/>
          </p:nvSpPr>
          <p:spPr bwMode="auto">
            <a:xfrm rot="14400000">
              <a:off x="3398598" y="-45692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5" name="Freeform 151"/>
            <p:cNvSpPr>
              <a:spLocks/>
            </p:cNvSpPr>
            <p:nvPr/>
          </p:nvSpPr>
          <p:spPr bwMode="auto">
            <a:xfrm rot="14400000">
              <a:off x="4562162" y="-52423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6" name="Freeform 152"/>
            <p:cNvSpPr>
              <a:spLocks/>
            </p:cNvSpPr>
            <p:nvPr/>
          </p:nvSpPr>
          <p:spPr bwMode="auto">
            <a:xfrm rot="14400000">
              <a:off x="5725726" y="-59127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7" name="Freeform 153"/>
            <p:cNvSpPr>
              <a:spLocks/>
            </p:cNvSpPr>
            <p:nvPr/>
          </p:nvSpPr>
          <p:spPr bwMode="auto">
            <a:xfrm rot="14400000">
              <a:off x="6889291" y="-658587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8" name="Freeform 154"/>
            <p:cNvSpPr>
              <a:spLocks/>
            </p:cNvSpPr>
            <p:nvPr/>
          </p:nvSpPr>
          <p:spPr bwMode="auto">
            <a:xfrm rot="14400000">
              <a:off x="8052855" y="-725635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9" name="Freeform 155"/>
            <p:cNvSpPr>
              <a:spLocks/>
            </p:cNvSpPr>
            <p:nvPr/>
          </p:nvSpPr>
          <p:spPr bwMode="auto">
            <a:xfrm rot="14400000">
              <a:off x="9216419" y="-792943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0" name="Freeform 156"/>
            <p:cNvSpPr>
              <a:spLocks/>
            </p:cNvSpPr>
            <p:nvPr/>
          </p:nvSpPr>
          <p:spPr bwMode="auto">
            <a:xfrm rot="14400000">
              <a:off x="10379983" y="-8599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1" name="Freeform 157"/>
            <p:cNvSpPr>
              <a:spLocks/>
            </p:cNvSpPr>
            <p:nvPr/>
          </p:nvSpPr>
          <p:spPr bwMode="auto">
            <a:xfrm rot="14400000">
              <a:off x="11543547" y="-927300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2" name="Freeform 158"/>
            <p:cNvSpPr>
              <a:spLocks/>
            </p:cNvSpPr>
            <p:nvPr/>
          </p:nvSpPr>
          <p:spPr bwMode="auto">
            <a:xfrm rot="14400000">
              <a:off x="5723769" y="-457520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3" name="Freeform 159"/>
            <p:cNvSpPr>
              <a:spLocks/>
            </p:cNvSpPr>
            <p:nvPr/>
          </p:nvSpPr>
          <p:spPr bwMode="auto">
            <a:xfrm rot="14400000">
              <a:off x="6887334" y="-524829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4" name="Freeform 160"/>
            <p:cNvSpPr>
              <a:spLocks/>
            </p:cNvSpPr>
            <p:nvPr/>
          </p:nvSpPr>
          <p:spPr bwMode="auto">
            <a:xfrm rot="14400000">
              <a:off x="8050898" y="-591877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5" name="Freeform 161"/>
            <p:cNvSpPr>
              <a:spLocks/>
            </p:cNvSpPr>
            <p:nvPr/>
          </p:nvSpPr>
          <p:spPr bwMode="auto">
            <a:xfrm rot="14400000">
              <a:off x="9214462" y="-65918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6" name="Freeform 162"/>
            <p:cNvSpPr>
              <a:spLocks/>
            </p:cNvSpPr>
            <p:nvPr/>
          </p:nvSpPr>
          <p:spPr bwMode="auto">
            <a:xfrm rot="14400000">
              <a:off x="10378026" y="-726234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7" name="Freeform 163"/>
            <p:cNvSpPr>
              <a:spLocks/>
            </p:cNvSpPr>
            <p:nvPr/>
          </p:nvSpPr>
          <p:spPr bwMode="auto">
            <a:xfrm rot="14400000">
              <a:off x="11541590" y="-79354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8" name="Freeform 164"/>
            <p:cNvSpPr>
              <a:spLocks/>
            </p:cNvSpPr>
            <p:nvPr/>
          </p:nvSpPr>
          <p:spPr bwMode="auto">
            <a:xfrm rot="14400000">
              <a:off x="12705155" y="-860591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9" name="Freeform 165"/>
            <p:cNvSpPr>
              <a:spLocks noEditPoints="1"/>
            </p:cNvSpPr>
            <p:nvPr/>
          </p:nvSpPr>
          <p:spPr bwMode="auto">
            <a:xfrm rot="14400000">
              <a:off x="8773826" y="2758124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0" name="Freeform 166"/>
            <p:cNvSpPr>
              <a:spLocks noEditPoints="1"/>
            </p:cNvSpPr>
            <p:nvPr/>
          </p:nvSpPr>
          <p:spPr bwMode="auto">
            <a:xfrm rot="14400000">
              <a:off x="8385533" y="20867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1" name="Freeform 167"/>
            <p:cNvSpPr>
              <a:spLocks noEditPoints="1"/>
            </p:cNvSpPr>
            <p:nvPr/>
          </p:nvSpPr>
          <p:spPr bwMode="auto">
            <a:xfrm rot="14400000">
              <a:off x="7610898" y="7472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2" name="Freeform 168"/>
            <p:cNvSpPr>
              <a:spLocks noEditPoints="1"/>
            </p:cNvSpPr>
            <p:nvPr/>
          </p:nvSpPr>
          <p:spPr bwMode="auto">
            <a:xfrm rot="14400000">
              <a:off x="7223906" y="7583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3" name="Freeform 169"/>
            <p:cNvSpPr>
              <a:spLocks noEditPoints="1"/>
            </p:cNvSpPr>
            <p:nvPr/>
          </p:nvSpPr>
          <p:spPr bwMode="auto">
            <a:xfrm rot="14400000">
              <a:off x="6450899" y="-126192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4" name="Freeform 170"/>
            <p:cNvSpPr>
              <a:spLocks noEditPoints="1"/>
            </p:cNvSpPr>
            <p:nvPr/>
          </p:nvSpPr>
          <p:spPr bwMode="auto">
            <a:xfrm rot="14400000">
              <a:off x="6062930" y="-19339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5" name="Freeform 171"/>
            <p:cNvSpPr>
              <a:spLocks noEditPoints="1"/>
            </p:cNvSpPr>
            <p:nvPr/>
          </p:nvSpPr>
          <p:spPr bwMode="auto">
            <a:xfrm rot="14400000">
              <a:off x="5291877" y="-327279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6" name="Freeform 172"/>
            <p:cNvSpPr>
              <a:spLocks noEditPoints="1"/>
            </p:cNvSpPr>
            <p:nvPr/>
          </p:nvSpPr>
          <p:spPr bwMode="auto">
            <a:xfrm rot="14400000">
              <a:off x="4902931" y="-394308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7" name="Freeform 173"/>
            <p:cNvSpPr>
              <a:spLocks noEditPoints="1"/>
            </p:cNvSpPr>
            <p:nvPr/>
          </p:nvSpPr>
          <p:spPr bwMode="auto">
            <a:xfrm rot="14400000">
              <a:off x="4128948" y="-528365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8" name="Freeform 174"/>
            <p:cNvSpPr>
              <a:spLocks noEditPoints="1"/>
            </p:cNvSpPr>
            <p:nvPr/>
          </p:nvSpPr>
          <p:spPr bwMode="auto">
            <a:xfrm rot="14400000">
              <a:off x="3742932" y="-595451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9" name="Freeform 175"/>
            <p:cNvSpPr>
              <a:spLocks noEditPoints="1"/>
            </p:cNvSpPr>
            <p:nvPr/>
          </p:nvSpPr>
          <p:spPr bwMode="auto">
            <a:xfrm rot="14400000">
              <a:off x="9928948" y="342127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0" name="Freeform 176"/>
            <p:cNvSpPr>
              <a:spLocks noEditPoints="1"/>
            </p:cNvSpPr>
            <p:nvPr/>
          </p:nvSpPr>
          <p:spPr bwMode="auto">
            <a:xfrm rot="14400000">
              <a:off x="9543909" y="2750981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1" name="Freeform 177"/>
            <p:cNvSpPr>
              <a:spLocks noEditPoints="1"/>
            </p:cNvSpPr>
            <p:nvPr/>
          </p:nvSpPr>
          <p:spPr bwMode="auto">
            <a:xfrm rot="14400000">
              <a:off x="8768949" y="141209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2" name="Freeform 178"/>
            <p:cNvSpPr>
              <a:spLocks noEditPoints="1"/>
            </p:cNvSpPr>
            <p:nvPr/>
          </p:nvSpPr>
          <p:spPr bwMode="auto">
            <a:xfrm rot="14400000">
              <a:off x="8380980" y="7401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3" name="Freeform 179"/>
            <p:cNvSpPr>
              <a:spLocks noEditPoints="1"/>
            </p:cNvSpPr>
            <p:nvPr/>
          </p:nvSpPr>
          <p:spPr bwMode="auto">
            <a:xfrm rot="14400000">
              <a:off x="7608949" y="-59934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8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8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4" name="Freeform 180"/>
            <p:cNvSpPr>
              <a:spLocks noEditPoints="1"/>
            </p:cNvSpPr>
            <p:nvPr/>
          </p:nvSpPr>
          <p:spPr bwMode="auto">
            <a:xfrm rot="14400000">
              <a:off x="7221307" y="-126962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5" name="Freeform 181"/>
            <p:cNvSpPr>
              <a:spLocks noEditPoints="1"/>
            </p:cNvSpPr>
            <p:nvPr/>
          </p:nvSpPr>
          <p:spPr bwMode="auto">
            <a:xfrm rot="14400000">
              <a:off x="6447323" y="-261020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6" name="Freeform 182"/>
            <p:cNvSpPr>
              <a:spLocks noEditPoints="1"/>
            </p:cNvSpPr>
            <p:nvPr/>
          </p:nvSpPr>
          <p:spPr bwMode="auto">
            <a:xfrm rot="14400000">
              <a:off x="6060982" y="-32804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7" name="Freeform 183"/>
            <p:cNvSpPr>
              <a:spLocks noEditPoints="1"/>
            </p:cNvSpPr>
            <p:nvPr/>
          </p:nvSpPr>
          <p:spPr bwMode="auto">
            <a:xfrm rot="14400000">
              <a:off x="5286348" y="-4619949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8" name="Freeform 184"/>
            <p:cNvSpPr>
              <a:spLocks noEditPoints="1"/>
            </p:cNvSpPr>
            <p:nvPr/>
          </p:nvSpPr>
          <p:spPr bwMode="auto">
            <a:xfrm rot="14400000">
              <a:off x="4899356" y="-529136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9" name="Freeform 185"/>
            <p:cNvSpPr>
              <a:spLocks noEditPoints="1"/>
            </p:cNvSpPr>
            <p:nvPr/>
          </p:nvSpPr>
          <p:spPr bwMode="auto">
            <a:xfrm rot="14400000">
              <a:off x="9939646" y="2086339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0" name="Freeform 186"/>
            <p:cNvSpPr>
              <a:spLocks noEditPoints="1"/>
            </p:cNvSpPr>
            <p:nvPr/>
          </p:nvSpPr>
          <p:spPr bwMode="auto">
            <a:xfrm rot="14400000">
              <a:off x="9551352" y="141492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1" name="Freeform 187"/>
            <p:cNvSpPr>
              <a:spLocks noEditPoints="1"/>
            </p:cNvSpPr>
            <p:nvPr/>
          </p:nvSpPr>
          <p:spPr bwMode="auto">
            <a:xfrm rot="14400000">
              <a:off x="8776717" y="75471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2" name="Freeform 188"/>
            <p:cNvSpPr>
              <a:spLocks noEditPoints="1"/>
            </p:cNvSpPr>
            <p:nvPr/>
          </p:nvSpPr>
          <p:spPr bwMode="auto">
            <a:xfrm rot="14400000">
              <a:off x="8389726" y="-595946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3" name="Freeform 189"/>
            <p:cNvSpPr>
              <a:spLocks noEditPoints="1"/>
            </p:cNvSpPr>
            <p:nvPr/>
          </p:nvSpPr>
          <p:spPr bwMode="auto">
            <a:xfrm rot="14400000">
              <a:off x="7616718" y="-1933707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4" name="Freeform 190"/>
            <p:cNvSpPr>
              <a:spLocks noEditPoints="1"/>
            </p:cNvSpPr>
            <p:nvPr/>
          </p:nvSpPr>
          <p:spPr bwMode="auto">
            <a:xfrm rot="14400000">
              <a:off x="7228750" y="-2605687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5" name="Freeform 191"/>
            <p:cNvSpPr>
              <a:spLocks noEditPoints="1"/>
            </p:cNvSpPr>
            <p:nvPr/>
          </p:nvSpPr>
          <p:spPr bwMode="auto">
            <a:xfrm rot="14400000">
              <a:off x="6457696" y="-3944575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6" name="Freeform 192"/>
            <p:cNvSpPr>
              <a:spLocks noEditPoints="1"/>
            </p:cNvSpPr>
            <p:nvPr/>
          </p:nvSpPr>
          <p:spPr bwMode="auto">
            <a:xfrm rot="14400000">
              <a:off x="6068751" y="-461486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7" name="Freeform 193"/>
            <p:cNvSpPr>
              <a:spLocks noEditPoints="1"/>
            </p:cNvSpPr>
            <p:nvPr/>
          </p:nvSpPr>
          <p:spPr bwMode="auto">
            <a:xfrm rot="14400000">
              <a:off x="5294767" y="-595544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8" name="Freeform 194"/>
            <p:cNvSpPr>
              <a:spLocks noEditPoints="1"/>
            </p:cNvSpPr>
            <p:nvPr/>
          </p:nvSpPr>
          <p:spPr bwMode="auto">
            <a:xfrm rot="14400000">
              <a:off x="4908752" y="-6626297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9" name="Freeform 195"/>
            <p:cNvSpPr>
              <a:spLocks noEditPoints="1"/>
            </p:cNvSpPr>
            <p:nvPr/>
          </p:nvSpPr>
          <p:spPr bwMode="auto">
            <a:xfrm rot="14400000">
              <a:off x="11097022" y="274688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0" name="Freeform 196"/>
            <p:cNvSpPr>
              <a:spLocks noEditPoints="1"/>
            </p:cNvSpPr>
            <p:nvPr/>
          </p:nvSpPr>
          <p:spPr bwMode="auto">
            <a:xfrm rot="14400000">
              <a:off x="10711983" y="207659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1" name="Freeform 197"/>
            <p:cNvSpPr>
              <a:spLocks noEditPoints="1"/>
            </p:cNvSpPr>
            <p:nvPr/>
          </p:nvSpPr>
          <p:spPr bwMode="auto">
            <a:xfrm rot="14400000">
              <a:off x="9937023" y="73770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2" name="Freeform 198"/>
            <p:cNvSpPr>
              <a:spLocks noEditPoints="1"/>
            </p:cNvSpPr>
            <p:nvPr/>
          </p:nvSpPr>
          <p:spPr bwMode="auto">
            <a:xfrm rot="14400000">
              <a:off x="9549054" y="657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3" name="Freeform 199"/>
            <p:cNvSpPr>
              <a:spLocks noEditPoints="1"/>
            </p:cNvSpPr>
            <p:nvPr/>
          </p:nvSpPr>
          <p:spPr bwMode="auto">
            <a:xfrm rot="14400000">
              <a:off x="8777023" y="-127372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4" name="Freeform 200"/>
            <p:cNvSpPr>
              <a:spLocks noEditPoints="1"/>
            </p:cNvSpPr>
            <p:nvPr/>
          </p:nvSpPr>
          <p:spPr bwMode="auto">
            <a:xfrm rot="14400000">
              <a:off x="8389381" y="-1944017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5" name="Freeform 201"/>
            <p:cNvSpPr>
              <a:spLocks noEditPoints="1"/>
            </p:cNvSpPr>
            <p:nvPr/>
          </p:nvSpPr>
          <p:spPr bwMode="auto">
            <a:xfrm rot="14400000">
              <a:off x="7615398" y="-328459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6" name="Freeform 202"/>
            <p:cNvSpPr>
              <a:spLocks noEditPoints="1"/>
            </p:cNvSpPr>
            <p:nvPr/>
          </p:nvSpPr>
          <p:spPr bwMode="auto">
            <a:xfrm rot="14400000">
              <a:off x="7229056" y="-395488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7" name="Freeform 203"/>
            <p:cNvSpPr>
              <a:spLocks noEditPoints="1"/>
            </p:cNvSpPr>
            <p:nvPr/>
          </p:nvSpPr>
          <p:spPr bwMode="auto">
            <a:xfrm rot="14400000">
              <a:off x="6454422" y="-5294337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8" name="Freeform 204"/>
            <p:cNvSpPr>
              <a:spLocks noEditPoints="1"/>
            </p:cNvSpPr>
            <p:nvPr/>
          </p:nvSpPr>
          <p:spPr bwMode="auto">
            <a:xfrm rot="14400000">
              <a:off x="6067430" y="-59657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9" name="Freeform 206"/>
            <p:cNvSpPr>
              <a:spLocks noEditPoints="1"/>
            </p:cNvSpPr>
            <p:nvPr/>
          </p:nvSpPr>
          <p:spPr bwMode="auto">
            <a:xfrm rot="14400000">
              <a:off x="11096446" y="1418461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0" name="Freeform 207"/>
            <p:cNvSpPr>
              <a:spLocks noEditPoints="1"/>
            </p:cNvSpPr>
            <p:nvPr/>
          </p:nvSpPr>
          <p:spPr bwMode="auto">
            <a:xfrm rot="14400000">
              <a:off x="10708152" y="74704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1" name="Freeform 208"/>
            <p:cNvSpPr>
              <a:spLocks noEditPoints="1"/>
            </p:cNvSpPr>
            <p:nvPr/>
          </p:nvSpPr>
          <p:spPr bwMode="auto">
            <a:xfrm rot="14400000">
              <a:off x="9933517" y="-592408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2" name="Freeform 209"/>
            <p:cNvSpPr>
              <a:spLocks noEditPoints="1"/>
            </p:cNvSpPr>
            <p:nvPr/>
          </p:nvSpPr>
          <p:spPr bwMode="auto">
            <a:xfrm rot="14400000">
              <a:off x="9546526" y="-1263825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3" name="Freeform 210"/>
            <p:cNvSpPr>
              <a:spLocks noEditPoints="1"/>
            </p:cNvSpPr>
            <p:nvPr/>
          </p:nvSpPr>
          <p:spPr bwMode="auto">
            <a:xfrm rot="14400000">
              <a:off x="8773518" y="-260158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4" name="Freeform 211"/>
            <p:cNvSpPr>
              <a:spLocks noEditPoints="1"/>
            </p:cNvSpPr>
            <p:nvPr/>
          </p:nvSpPr>
          <p:spPr bwMode="auto">
            <a:xfrm rot="14400000">
              <a:off x="8385550" y="-3273566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5" name="Freeform 212"/>
            <p:cNvSpPr>
              <a:spLocks noEditPoints="1"/>
            </p:cNvSpPr>
            <p:nvPr/>
          </p:nvSpPr>
          <p:spPr bwMode="auto">
            <a:xfrm rot="14400000">
              <a:off x="7614496" y="-4612454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6" name="Freeform 213"/>
            <p:cNvSpPr>
              <a:spLocks noEditPoints="1"/>
            </p:cNvSpPr>
            <p:nvPr/>
          </p:nvSpPr>
          <p:spPr bwMode="auto">
            <a:xfrm rot="14400000">
              <a:off x="7225551" y="-5282743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7" name="Freeform 214"/>
            <p:cNvSpPr>
              <a:spLocks noEditPoints="1"/>
            </p:cNvSpPr>
            <p:nvPr/>
          </p:nvSpPr>
          <p:spPr bwMode="auto">
            <a:xfrm rot="14400000">
              <a:off x="6451567" y="-662332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8" name="Freeform 215"/>
            <p:cNvSpPr>
              <a:spLocks noEditPoints="1"/>
            </p:cNvSpPr>
            <p:nvPr/>
          </p:nvSpPr>
          <p:spPr bwMode="auto">
            <a:xfrm rot="14400000">
              <a:off x="6065552" y="-7294176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9" name="Freeform 216"/>
            <p:cNvSpPr>
              <a:spLocks noEditPoints="1"/>
            </p:cNvSpPr>
            <p:nvPr/>
          </p:nvSpPr>
          <p:spPr bwMode="auto">
            <a:xfrm rot="14400000">
              <a:off x="12253821" y="20790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0" name="Freeform 217"/>
            <p:cNvSpPr>
              <a:spLocks noEditPoints="1"/>
            </p:cNvSpPr>
            <p:nvPr/>
          </p:nvSpPr>
          <p:spPr bwMode="auto">
            <a:xfrm rot="14400000">
              <a:off x="11868783" y="140871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1" name="Freeform 218"/>
            <p:cNvSpPr>
              <a:spLocks noEditPoints="1"/>
            </p:cNvSpPr>
            <p:nvPr/>
          </p:nvSpPr>
          <p:spPr bwMode="auto">
            <a:xfrm rot="14400000">
              <a:off x="11093822" y="6982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2" name="Freeform 219"/>
            <p:cNvSpPr>
              <a:spLocks noEditPoints="1"/>
            </p:cNvSpPr>
            <p:nvPr/>
          </p:nvSpPr>
          <p:spPr bwMode="auto">
            <a:xfrm rot="14400000">
              <a:off x="10705854" y="-6021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3" name="Freeform 220"/>
            <p:cNvSpPr>
              <a:spLocks noEditPoints="1"/>
            </p:cNvSpPr>
            <p:nvPr/>
          </p:nvSpPr>
          <p:spPr bwMode="auto">
            <a:xfrm rot="14400000">
              <a:off x="9933823" y="-19416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4" name="Freeform 221"/>
            <p:cNvSpPr>
              <a:spLocks noEditPoints="1"/>
            </p:cNvSpPr>
            <p:nvPr/>
          </p:nvSpPr>
          <p:spPr bwMode="auto">
            <a:xfrm rot="14400000">
              <a:off x="9546181" y="-2611896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5" name="Freeform 222"/>
            <p:cNvSpPr>
              <a:spLocks noEditPoints="1"/>
            </p:cNvSpPr>
            <p:nvPr/>
          </p:nvSpPr>
          <p:spPr bwMode="auto">
            <a:xfrm rot="14400000">
              <a:off x="8772197" y="-395247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6" name="Freeform 223"/>
            <p:cNvSpPr>
              <a:spLocks noEditPoints="1"/>
            </p:cNvSpPr>
            <p:nvPr/>
          </p:nvSpPr>
          <p:spPr bwMode="auto">
            <a:xfrm rot="14400000">
              <a:off x="8385856" y="-462276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7" name="Freeform 224"/>
            <p:cNvSpPr>
              <a:spLocks noEditPoints="1"/>
            </p:cNvSpPr>
            <p:nvPr/>
          </p:nvSpPr>
          <p:spPr bwMode="auto">
            <a:xfrm rot="14400000">
              <a:off x="7611221" y="-596221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8" name="Freeform 225"/>
            <p:cNvSpPr>
              <a:spLocks noEditPoints="1"/>
            </p:cNvSpPr>
            <p:nvPr/>
          </p:nvSpPr>
          <p:spPr bwMode="auto">
            <a:xfrm rot="14400000">
              <a:off x="7224230" y="-6633633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9" name="Freeform 226"/>
            <p:cNvSpPr>
              <a:spLocks noEditPoints="1"/>
            </p:cNvSpPr>
            <p:nvPr/>
          </p:nvSpPr>
          <p:spPr bwMode="auto">
            <a:xfrm rot="14400000">
              <a:off x="12253808" y="75090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0" name="Freeform 227"/>
            <p:cNvSpPr>
              <a:spLocks noEditPoints="1"/>
            </p:cNvSpPr>
            <p:nvPr/>
          </p:nvSpPr>
          <p:spPr bwMode="auto">
            <a:xfrm rot="14400000">
              <a:off x="11865514" y="79491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1" name="Freeform 228"/>
            <p:cNvSpPr>
              <a:spLocks noEditPoints="1"/>
            </p:cNvSpPr>
            <p:nvPr/>
          </p:nvSpPr>
          <p:spPr bwMode="auto">
            <a:xfrm rot="14400000">
              <a:off x="11090880" y="-125996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2" name="Freeform 229"/>
            <p:cNvSpPr>
              <a:spLocks noEditPoints="1"/>
            </p:cNvSpPr>
            <p:nvPr/>
          </p:nvSpPr>
          <p:spPr bwMode="auto">
            <a:xfrm rot="14400000">
              <a:off x="10703888" y="-1931377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3" name="Freeform 230"/>
            <p:cNvSpPr>
              <a:spLocks noEditPoints="1"/>
            </p:cNvSpPr>
            <p:nvPr/>
          </p:nvSpPr>
          <p:spPr bwMode="auto">
            <a:xfrm rot="14400000">
              <a:off x="9930881" y="-3269138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4" name="Freeform 231"/>
            <p:cNvSpPr>
              <a:spLocks noEditPoints="1"/>
            </p:cNvSpPr>
            <p:nvPr/>
          </p:nvSpPr>
          <p:spPr bwMode="auto">
            <a:xfrm rot="14400000">
              <a:off x="9542912" y="-3941118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5" name="Freeform 232"/>
            <p:cNvSpPr>
              <a:spLocks noEditPoints="1"/>
            </p:cNvSpPr>
            <p:nvPr/>
          </p:nvSpPr>
          <p:spPr bwMode="auto">
            <a:xfrm rot="14400000">
              <a:off x="8771858" y="-5280006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6" name="Freeform 233"/>
            <p:cNvSpPr>
              <a:spLocks noEditPoints="1"/>
            </p:cNvSpPr>
            <p:nvPr/>
          </p:nvSpPr>
          <p:spPr bwMode="auto">
            <a:xfrm rot="14400000">
              <a:off x="8382913" y="-595029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7" name="Freeform 234"/>
            <p:cNvSpPr>
              <a:spLocks noEditPoints="1"/>
            </p:cNvSpPr>
            <p:nvPr/>
          </p:nvSpPr>
          <p:spPr bwMode="auto">
            <a:xfrm rot="14400000">
              <a:off x="7608929" y="-7290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8" name="Freeform 235"/>
            <p:cNvSpPr>
              <a:spLocks noEditPoints="1"/>
            </p:cNvSpPr>
            <p:nvPr/>
          </p:nvSpPr>
          <p:spPr bwMode="auto">
            <a:xfrm rot="14400000">
              <a:off x="7222914" y="-796172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9" name="Freeform 236"/>
            <p:cNvSpPr>
              <a:spLocks noEditPoints="1"/>
            </p:cNvSpPr>
            <p:nvPr/>
          </p:nvSpPr>
          <p:spPr bwMode="auto">
            <a:xfrm rot="14400000">
              <a:off x="13410621" y="14111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0" name="Freeform 237"/>
            <p:cNvSpPr>
              <a:spLocks noEditPoints="1"/>
            </p:cNvSpPr>
            <p:nvPr/>
          </p:nvSpPr>
          <p:spPr bwMode="auto">
            <a:xfrm rot="14400000">
              <a:off x="13025582" y="740835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1" name="Freeform 238"/>
            <p:cNvSpPr>
              <a:spLocks noEditPoints="1"/>
            </p:cNvSpPr>
            <p:nvPr/>
          </p:nvSpPr>
          <p:spPr bwMode="auto">
            <a:xfrm rot="14400000">
              <a:off x="12250622" y="-59805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2" name="Freeform 239"/>
            <p:cNvSpPr>
              <a:spLocks noEditPoints="1"/>
            </p:cNvSpPr>
            <p:nvPr/>
          </p:nvSpPr>
          <p:spPr bwMode="auto">
            <a:xfrm rot="14400000">
              <a:off x="11862653" y="-127003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3" name="Freeform 240"/>
            <p:cNvSpPr>
              <a:spLocks noEditPoints="1"/>
            </p:cNvSpPr>
            <p:nvPr/>
          </p:nvSpPr>
          <p:spPr bwMode="auto">
            <a:xfrm rot="14400000">
              <a:off x="11090623" y="-260948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4" name="Freeform 241"/>
            <p:cNvSpPr>
              <a:spLocks noEditPoints="1"/>
            </p:cNvSpPr>
            <p:nvPr/>
          </p:nvSpPr>
          <p:spPr bwMode="auto">
            <a:xfrm rot="14400000">
              <a:off x="10702980" y="-3279774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5" name="Freeform 242"/>
            <p:cNvSpPr>
              <a:spLocks noEditPoints="1"/>
            </p:cNvSpPr>
            <p:nvPr/>
          </p:nvSpPr>
          <p:spPr bwMode="auto">
            <a:xfrm rot="14400000">
              <a:off x="9928996" y="-46203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6" name="Freeform 243"/>
            <p:cNvSpPr>
              <a:spLocks noEditPoints="1"/>
            </p:cNvSpPr>
            <p:nvPr/>
          </p:nvSpPr>
          <p:spPr bwMode="auto">
            <a:xfrm rot="14400000">
              <a:off x="9542655" y="-529064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7" name="Freeform 244"/>
            <p:cNvSpPr>
              <a:spLocks noEditPoints="1"/>
            </p:cNvSpPr>
            <p:nvPr/>
          </p:nvSpPr>
          <p:spPr bwMode="auto">
            <a:xfrm rot="14400000">
              <a:off x="8768021" y="-663009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8" name="Freeform 245"/>
            <p:cNvSpPr>
              <a:spLocks noEditPoints="1"/>
            </p:cNvSpPr>
            <p:nvPr/>
          </p:nvSpPr>
          <p:spPr bwMode="auto">
            <a:xfrm rot="14400000">
              <a:off x="8381029" y="-730151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9" name="Freeform 246"/>
            <p:cNvSpPr>
              <a:spLocks noEditPoints="1"/>
            </p:cNvSpPr>
            <p:nvPr/>
          </p:nvSpPr>
          <p:spPr bwMode="auto">
            <a:xfrm rot="14400000">
              <a:off x="13410608" y="8303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0" name="Freeform 247"/>
            <p:cNvSpPr>
              <a:spLocks noEditPoints="1"/>
            </p:cNvSpPr>
            <p:nvPr/>
          </p:nvSpPr>
          <p:spPr bwMode="auto">
            <a:xfrm rot="14400000">
              <a:off x="13022313" y="-58838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1" name="Freeform 248"/>
            <p:cNvSpPr>
              <a:spLocks noEditPoints="1"/>
            </p:cNvSpPr>
            <p:nvPr/>
          </p:nvSpPr>
          <p:spPr bwMode="auto">
            <a:xfrm rot="14400000">
              <a:off x="12247679" y="-192783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2" name="Freeform 249"/>
            <p:cNvSpPr>
              <a:spLocks noEditPoints="1"/>
            </p:cNvSpPr>
            <p:nvPr/>
          </p:nvSpPr>
          <p:spPr bwMode="auto">
            <a:xfrm rot="14400000">
              <a:off x="11860687" y="-2599256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3" name="Freeform 250"/>
            <p:cNvSpPr>
              <a:spLocks noEditPoints="1"/>
            </p:cNvSpPr>
            <p:nvPr/>
          </p:nvSpPr>
          <p:spPr bwMode="auto">
            <a:xfrm rot="14400000">
              <a:off x="11087680" y="-393701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4" name="Freeform 251"/>
            <p:cNvSpPr>
              <a:spLocks noEditPoints="1"/>
            </p:cNvSpPr>
            <p:nvPr/>
          </p:nvSpPr>
          <p:spPr bwMode="auto">
            <a:xfrm rot="14400000">
              <a:off x="10699712" y="-460899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5" name="Freeform 252"/>
            <p:cNvSpPr>
              <a:spLocks noEditPoints="1"/>
            </p:cNvSpPr>
            <p:nvPr/>
          </p:nvSpPr>
          <p:spPr bwMode="auto">
            <a:xfrm rot="14400000">
              <a:off x="9928657" y="-594788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6" name="Freeform 253"/>
            <p:cNvSpPr>
              <a:spLocks noEditPoints="1"/>
            </p:cNvSpPr>
            <p:nvPr/>
          </p:nvSpPr>
          <p:spPr bwMode="auto">
            <a:xfrm rot="14400000">
              <a:off x="9539713" y="-661817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7" name="Freeform 254"/>
            <p:cNvSpPr>
              <a:spLocks noEditPoints="1"/>
            </p:cNvSpPr>
            <p:nvPr/>
          </p:nvSpPr>
          <p:spPr bwMode="auto">
            <a:xfrm rot="14400000">
              <a:off x="8765729" y="-7958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8" name="Freeform 255"/>
            <p:cNvSpPr>
              <a:spLocks noEditPoints="1"/>
            </p:cNvSpPr>
            <p:nvPr/>
          </p:nvSpPr>
          <p:spPr bwMode="auto">
            <a:xfrm rot="14400000">
              <a:off x="8379713" y="-8629607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9" name="Freeform 256"/>
            <p:cNvSpPr>
              <a:spLocks noEditPoints="1"/>
            </p:cNvSpPr>
            <p:nvPr/>
          </p:nvSpPr>
          <p:spPr bwMode="auto">
            <a:xfrm rot="14400000">
              <a:off x="14567420" y="743246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0" name="Freeform 257"/>
            <p:cNvSpPr>
              <a:spLocks noEditPoints="1"/>
            </p:cNvSpPr>
            <p:nvPr/>
          </p:nvSpPr>
          <p:spPr bwMode="auto">
            <a:xfrm rot="14400000">
              <a:off x="14182381" y="72957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1" name="Freeform 258"/>
            <p:cNvSpPr>
              <a:spLocks noEditPoints="1"/>
            </p:cNvSpPr>
            <p:nvPr/>
          </p:nvSpPr>
          <p:spPr bwMode="auto">
            <a:xfrm rot="14400000">
              <a:off x="13407421" y="-1265931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2" name="Freeform 259"/>
            <p:cNvSpPr>
              <a:spLocks noEditPoints="1"/>
            </p:cNvSpPr>
            <p:nvPr/>
          </p:nvSpPr>
          <p:spPr bwMode="auto">
            <a:xfrm rot="14400000">
              <a:off x="13019453" y="-19379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3" name="Freeform 260"/>
            <p:cNvSpPr>
              <a:spLocks noEditPoints="1"/>
            </p:cNvSpPr>
            <p:nvPr/>
          </p:nvSpPr>
          <p:spPr bwMode="auto">
            <a:xfrm rot="14400000">
              <a:off x="12247422" y="-327736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4" name="Freeform 261"/>
            <p:cNvSpPr>
              <a:spLocks noEditPoints="1"/>
            </p:cNvSpPr>
            <p:nvPr/>
          </p:nvSpPr>
          <p:spPr bwMode="auto">
            <a:xfrm rot="14400000">
              <a:off x="11859780" y="-3947653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5" name="Freeform 262"/>
            <p:cNvSpPr>
              <a:spLocks noEditPoints="1"/>
            </p:cNvSpPr>
            <p:nvPr/>
          </p:nvSpPr>
          <p:spPr bwMode="auto">
            <a:xfrm rot="14400000">
              <a:off x="11085796" y="-528823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6" name="Freeform 263"/>
            <p:cNvSpPr>
              <a:spLocks noEditPoints="1"/>
            </p:cNvSpPr>
            <p:nvPr/>
          </p:nvSpPr>
          <p:spPr bwMode="auto">
            <a:xfrm rot="14400000">
              <a:off x="10699455" y="-5958521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7" name="Freeform 264"/>
            <p:cNvSpPr>
              <a:spLocks noEditPoints="1"/>
            </p:cNvSpPr>
            <p:nvPr/>
          </p:nvSpPr>
          <p:spPr bwMode="auto">
            <a:xfrm rot="14400000">
              <a:off x="9924820" y="-729797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8" name="Freeform 265"/>
            <p:cNvSpPr>
              <a:spLocks noEditPoints="1"/>
            </p:cNvSpPr>
            <p:nvPr/>
          </p:nvSpPr>
          <p:spPr bwMode="auto">
            <a:xfrm rot="14400000">
              <a:off x="9537828" y="-796939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9" name="Freeform 266"/>
            <p:cNvSpPr>
              <a:spLocks noEditPoints="1"/>
            </p:cNvSpPr>
            <p:nvPr/>
          </p:nvSpPr>
          <p:spPr bwMode="auto">
            <a:xfrm rot="14400000">
              <a:off x="14567407" y="-58484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0" name="Freeform 267"/>
            <p:cNvSpPr>
              <a:spLocks noEditPoints="1"/>
            </p:cNvSpPr>
            <p:nvPr/>
          </p:nvSpPr>
          <p:spPr bwMode="auto">
            <a:xfrm rot="14400000">
              <a:off x="14179113" y="-1256266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1" name="Freeform 268"/>
            <p:cNvSpPr>
              <a:spLocks noEditPoints="1"/>
            </p:cNvSpPr>
            <p:nvPr/>
          </p:nvSpPr>
          <p:spPr bwMode="auto">
            <a:xfrm rot="14400000">
              <a:off x="13404478" y="-259571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2" name="Freeform 269"/>
            <p:cNvSpPr>
              <a:spLocks noEditPoints="1"/>
            </p:cNvSpPr>
            <p:nvPr/>
          </p:nvSpPr>
          <p:spPr bwMode="auto">
            <a:xfrm rot="14400000">
              <a:off x="13017487" y="-3267134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3" name="Freeform 270"/>
            <p:cNvSpPr>
              <a:spLocks noEditPoints="1"/>
            </p:cNvSpPr>
            <p:nvPr/>
          </p:nvSpPr>
          <p:spPr bwMode="auto">
            <a:xfrm rot="14400000">
              <a:off x="12244479" y="-460489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4" name="Freeform 271"/>
            <p:cNvSpPr>
              <a:spLocks noEditPoints="1"/>
            </p:cNvSpPr>
            <p:nvPr/>
          </p:nvSpPr>
          <p:spPr bwMode="auto">
            <a:xfrm rot="14400000">
              <a:off x="11856511" y="-5276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5" name="Freeform 272"/>
            <p:cNvSpPr>
              <a:spLocks noEditPoints="1"/>
            </p:cNvSpPr>
            <p:nvPr/>
          </p:nvSpPr>
          <p:spPr bwMode="auto">
            <a:xfrm rot="14400000">
              <a:off x="11085457" y="-6615763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6" name="Freeform 273"/>
            <p:cNvSpPr>
              <a:spLocks noEditPoints="1"/>
            </p:cNvSpPr>
            <p:nvPr/>
          </p:nvSpPr>
          <p:spPr bwMode="auto">
            <a:xfrm rot="14400000">
              <a:off x="10696512" y="-728605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7" name="Freeform 274"/>
            <p:cNvSpPr>
              <a:spLocks noEditPoints="1"/>
            </p:cNvSpPr>
            <p:nvPr/>
          </p:nvSpPr>
          <p:spPr bwMode="auto">
            <a:xfrm rot="14400000">
              <a:off x="9922528" y="-8626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8" name="Freeform 275"/>
            <p:cNvSpPr>
              <a:spLocks noEditPoints="1"/>
            </p:cNvSpPr>
            <p:nvPr/>
          </p:nvSpPr>
          <p:spPr bwMode="auto">
            <a:xfrm rot="14400000">
              <a:off x="9536513" y="-9297485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9" name="Freeform 276"/>
            <p:cNvSpPr>
              <a:spLocks noEditPoints="1"/>
            </p:cNvSpPr>
            <p:nvPr/>
          </p:nvSpPr>
          <p:spPr bwMode="auto">
            <a:xfrm rot="14400000">
              <a:off x="15724219" y="75368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0" name="Freeform 277"/>
            <p:cNvSpPr>
              <a:spLocks noEditPoints="1"/>
            </p:cNvSpPr>
            <p:nvPr/>
          </p:nvSpPr>
          <p:spPr bwMode="auto">
            <a:xfrm rot="14400000">
              <a:off x="15339181" y="-594922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1" name="Freeform 278"/>
            <p:cNvSpPr>
              <a:spLocks noEditPoints="1"/>
            </p:cNvSpPr>
            <p:nvPr/>
          </p:nvSpPr>
          <p:spPr bwMode="auto">
            <a:xfrm rot="14400000">
              <a:off x="14564220" y="-193381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2" name="Freeform 279"/>
            <p:cNvSpPr>
              <a:spLocks noEditPoints="1"/>
            </p:cNvSpPr>
            <p:nvPr/>
          </p:nvSpPr>
          <p:spPr bwMode="auto">
            <a:xfrm rot="14400000">
              <a:off x="14176252" y="-260579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3" name="Freeform 280"/>
            <p:cNvSpPr>
              <a:spLocks noEditPoints="1"/>
            </p:cNvSpPr>
            <p:nvPr/>
          </p:nvSpPr>
          <p:spPr bwMode="auto">
            <a:xfrm rot="14400000">
              <a:off x="13404221" y="-394524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4" name="Freeform 281"/>
            <p:cNvSpPr>
              <a:spLocks noEditPoints="1"/>
            </p:cNvSpPr>
            <p:nvPr/>
          </p:nvSpPr>
          <p:spPr bwMode="auto">
            <a:xfrm rot="14400000">
              <a:off x="13016579" y="-4615531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5" name="Freeform 282"/>
            <p:cNvSpPr>
              <a:spLocks noEditPoints="1"/>
            </p:cNvSpPr>
            <p:nvPr/>
          </p:nvSpPr>
          <p:spPr bwMode="auto">
            <a:xfrm rot="14400000">
              <a:off x="12242595" y="-595611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6" name="Freeform 283"/>
            <p:cNvSpPr>
              <a:spLocks noEditPoints="1"/>
            </p:cNvSpPr>
            <p:nvPr/>
          </p:nvSpPr>
          <p:spPr bwMode="auto">
            <a:xfrm rot="14400000">
              <a:off x="11856254" y="-662640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7" name="Freeform 284"/>
            <p:cNvSpPr>
              <a:spLocks noEditPoints="1"/>
            </p:cNvSpPr>
            <p:nvPr/>
          </p:nvSpPr>
          <p:spPr bwMode="auto">
            <a:xfrm rot="14400000">
              <a:off x="11081619" y="-796585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8" name="Freeform 285"/>
            <p:cNvSpPr>
              <a:spLocks noEditPoints="1"/>
            </p:cNvSpPr>
            <p:nvPr/>
          </p:nvSpPr>
          <p:spPr bwMode="auto">
            <a:xfrm rot="14400000">
              <a:off x="10694628" y="-863726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9" name="Freeform 286"/>
            <p:cNvSpPr>
              <a:spLocks noEditPoints="1"/>
            </p:cNvSpPr>
            <p:nvPr/>
          </p:nvSpPr>
          <p:spPr bwMode="auto">
            <a:xfrm rot="14400000">
              <a:off x="15724206" y="-1252727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0" name="Freeform 287"/>
            <p:cNvSpPr>
              <a:spLocks noEditPoints="1"/>
            </p:cNvSpPr>
            <p:nvPr/>
          </p:nvSpPr>
          <p:spPr bwMode="auto">
            <a:xfrm rot="14400000">
              <a:off x="15335912" y="-192414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1" name="Freeform 288"/>
            <p:cNvSpPr>
              <a:spLocks noEditPoints="1"/>
            </p:cNvSpPr>
            <p:nvPr/>
          </p:nvSpPr>
          <p:spPr bwMode="auto">
            <a:xfrm rot="14400000">
              <a:off x="14561278" y="-3263596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2" name="Freeform 289"/>
            <p:cNvSpPr>
              <a:spLocks noEditPoints="1"/>
            </p:cNvSpPr>
            <p:nvPr/>
          </p:nvSpPr>
          <p:spPr bwMode="auto">
            <a:xfrm rot="14400000">
              <a:off x="14174286" y="-3935012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3" name="Freeform 290"/>
            <p:cNvSpPr>
              <a:spLocks noEditPoints="1"/>
            </p:cNvSpPr>
            <p:nvPr/>
          </p:nvSpPr>
          <p:spPr bwMode="auto">
            <a:xfrm rot="14400000">
              <a:off x="13401278" y="-527277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4" name="Freeform 291"/>
            <p:cNvSpPr>
              <a:spLocks noEditPoints="1"/>
            </p:cNvSpPr>
            <p:nvPr/>
          </p:nvSpPr>
          <p:spPr bwMode="auto">
            <a:xfrm rot="14400000">
              <a:off x="13013310" y="-5944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5" name="Freeform 292"/>
            <p:cNvSpPr>
              <a:spLocks noEditPoints="1"/>
            </p:cNvSpPr>
            <p:nvPr/>
          </p:nvSpPr>
          <p:spPr bwMode="auto">
            <a:xfrm rot="14400000">
              <a:off x="12242256" y="-7283642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6" name="Freeform 293"/>
            <p:cNvSpPr>
              <a:spLocks noEditPoints="1"/>
            </p:cNvSpPr>
            <p:nvPr/>
          </p:nvSpPr>
          <p:spPr bwMode="auto">
            <a:xfrm rot="14400000">
              <a:off x="11853311" y="-795393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7" name="Freeform 294"/>
            <p:cNvSpPr>
              <a:spLocks noEditPoints="1"/>
            </p:cNvSpPr>
            <p:nvPr/>
          </p:nvSpPr>
          <p:spPr bwMode="auto">
            <a:xfrm rot="14400000">
              <a:off x="11079327" y="-929451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8" name="Freeform 295"/>
            <p:cNvSpPr>
              <a:spLocks noEditPoints="1"/>
            </p:cNvSpPr>
            <p:nvPr/>
          </p:nvSpPr>
          <p:spPr bwMode="auto">
            <a:xfrm rot="14400000">
              <a:off x="10693312" y="-996536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9" name="Freeform 296"/>
            <p:cNvSpPr>
              <a:spLocks noEditPoints="1"/>
            </p:cNvSpPr>
            <p:nvPr/>
          </p:nvSpPr>
          <p:spPr bwMode="auto">
            <a:xfrm rot="14400000">
              <a:off x="16881019" y="-592511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0" name="Freeform 297"/>
            <p:cNvSpPr>
              <a:spLocks noEditPoints="1"/>
            </p:cNvSpPr>
            <p:nvPr/>
          </p:nvSpPr>
          <p:spPr bwMode="auto">
            <a:xfrm rot="14400000">
              <a:off x="16495980" y="-126280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1" name="Freeform 298"/>
            <p:cNvSpPr>
              <a:spLocks noEditPoints="1"/>
            </p:cNvSpPr>
            <p:nvPr/>
          </p:nvSpPr>
          <p:spPr bwMode="auto">
            <a:xfrm rot="14400000">
              <a:off x="15721019" y="-260168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2" name="Freeform 299"/>
            <p:cNvSpPr>
              <a:spLocks noEditPoints="1"/>
            </p:cNvSpPr>
            <p:nvPr/>
          </p:nvSpPr>
          <p:spPr bwMode="auto">
            <a:xfrm rot="14400000">
              <a:off x="15333051" y="-327366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3" name="Freeform 300"/>
            <p:cNvSpPr>
              <a:spLocks noEditPoints="1"/>
            </p:cNvSpPr>
            <p:nvPr/>
          </p:nvSpPr>
          <p:spPr bwMode="auto">
            <a:xfrm rot="14400000">
              <a:off x="14561021" y="-461312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4" name="Freeform 301"/>
            <p:cNvSpPr>
              <a:spLocks noEditPoints="1"/>
            </p:cNvSpPr>
            <p:nvPr/>
          </p:nvSpPr>
          <p:spPr bwMode="auto">
            <a:xfrm rot="14400000">
              <a:off x="14173378" y="-528340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5" name="Freeform 302"/>
            <p:cNvSpPr>
              <a:spLocks noEditPoints="1"/>
            </p:cNvSpPr>
            <p:nvPr/>
          </p:nvSpPr>
          <p:spPr bwMode="auto">
            <a:xfrm rot="14400000">
              <a:off x="13399394" y="-6623989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6" name="Freeform 303"/>
            <p:cNvSpPr>
              <a:spLocks noEditPoints="1"/>
            </p:cNvSpPr>
            <p:nvPr/>
          </p:nvSpPr>
          <p:spPr bwMode="auto">
            <a:xfrm rot="14400000">
              <a:off x="13013053" y="-729427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7" name="Freeform 304"/>
            <p:cNvSpPr>
              <a:spLocks noEditPoints="1"/>
            </p:cNvSpPr>
            <p:nvPr/>
          </p:nvSpPr>
          <p:spPr bwMode="auto">
            <a:xfrm rot="14400000">
              <a:off x="12238418" y="-863373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8" name="Freeform 305"/>
            <p:cNvSpPr>
              <a:spLocks noEditPoints="1"/>
            </p:cNvSpPr>
            <p:nvPr/>
          </p:nvSpPr>
          <p:spPr bwMode="auto">
            <a:xfrm rot="14400000">
              <a:off x="11851427" y="-930514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9" name="Freeform 306"/>
            <p:cNvSpPr>
              <a:spLocks noEditPoints="1"/>
            </p:cNvSpPr>
            <p:nvPr/>
          </p:nvSpPr>
          <p:spPr bwMode="auto">
            <a:xfrm rot="14400000">
              <a:off x="16881005" y="-192060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0" name="Freeform 307"/>
            <p:cNvSpPr>
              <a:spLocks noEditPoints="1"/>
            </p:cNvSpPr>
            <p:nvPr/>
          </p:nvSpPr>
          <p:spPr bwMode="auto">
            <a:xfrm rot="14400000">
              <a:off x="16492711" y="-2592023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1" name="Freeform 308"/>
            <p:cNvSpPr>
              <a:spLocks noEditPoints="1"/>
            </p:cNvSpPr>
            <p:nvPr/>
          </p:nvSpPr>
          <p:spPr bwMode="auto">
            <a:xfrm rot="14400000">
              <a:off x="15718077" y="-393147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2" name="Freeform 309"/>
            <p:cNvSpPr>
              <a:spLocks noEditPoints="1"/>
            </p:cNvSpPr>
            <p:nvPr/>
          </p:nvSpPr>
          <p:spPr bwMode="auto">
            <a:xfrm rot="14400000">
              <a:off x="15331085" y="-4602891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3" name="Freeform 310"/>
            <p:cNvSpPr>
              <a:spLocks noEditPoints="1"/>
            </p:cNvSpPr>
            <p:nvPr/>
          </p:nvSpPr>
          <p:spPr bwMode="auto">
            <a:xfrm rot="14400000">
              <a:off x="14558078" y="-594065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4" name="Freeform 311"/>
            <p:cNvSpPr>
              <a:spLocks noEditPoints="1"/>
            </p:cNvSpPr>
            <p:nvPr/>
          </p:nvSpPr>
          <p:spPr bwMode="auto">
            <a:xfrm rot="14400000">
              <a:off x="14170109" y="-6612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5" name="Freeform 312"/>
            <p:cNvSpPr>
              <a:spLocks noEditPoints="1"/>
            </p:cNvSpPr>
            <p:nvPr/>
          </p:nvSpPr>
          <p:spPr bwMode="auto">
            <a:xfrm rot="14400000">
              <a:off x="13399055" y="-795152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6" name="Freeform 313"/>
            <p:cNvSpPr>
              <a:spLocks noEditPoints="1"/>
            </p:cNvSpPr>
            <p:nvPr/>
          </p:nvSpPr>
          <p:spPr bwMode="auto">
            <a:xfrm rot="14400000">
              <a:off x="13010110" y="-8621809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7" name="Freeform 314"/>
            <p:cNvSpPr>
              <a:spLocks noEditPoints="1"/>
            </p:cNvSpPr>
            <p:nvPr/>
          </p:nvSpPr>
          <p:spPr bwMode="auto">
            <a:xfrm rot="14400000">
              <a:off x="12236127" y="-996238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8" name="Freeform 315"/>
            <p:cNvSpPr>
              <a:spLocks noEditPoints="1"/>
            </p:cNvSpPr>
            <p:nvPr/>
          </p:nvSpPr>
          <p:spPr bwMode="auto">
            <a:xfrm rot="14400000">
              <a:off x="11850111" y="-10633242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9" name="Freeform 316"/>
            <p:cNvSpPr>
              <a:spLocks noEditPoints="1"/>
            </p:cNvSpPr>
            <p:nvPr/>
          </p:nvSpPr>
          <p:spPr bwMode="auto">
            <a:xfrm rot="14400000">
              <a:off x="18037818" y="-126038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0" name="Freeform 317"/>
            <p:cNvSpPr>
              <a:spLocks noEditPoints="1"/>
            </p:cNvSpPr>
            <p:nvPr/>
          </p:nvSpPr>
          <p:spPr bwMode="auto">
            <a:xfrm rot="14400000">
              <a:off x="17652779" y="-1930678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1" name="Freeform 318"/>
            <p:cNvSpPr>
              <a:spLocks noEditPoints="1"/>
            </p:cNvSpPr>
            <p:nvPr/>
          </p:nvSpPr>
          <p:spPr bwMode="auto">
            <a:xfrm rot="14400000">
              <a:off x="16877819" y="-326956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2" name="Freeform 319"/>
            <p:cNvSpPr>
              <a:spLocks noEditPoints="1"/>
            </p:cNvSpPr>
            <p:nvPr/>
          </p:nvSpPr>
          <p:spPr bwMode="auto">
            <a:xfrm rot="14400000">
              <a:off x="16489850" y="-3941547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3" name="Freeform 320"/>
            <p:cNvSpPr>
              <a:spLocks noEditPoints="1"/>
            </p:cNvSpPr>
            <p:nvPr/>
          </p:nvSpPr>
          <p:spPr bwMode="auto">
            <a:xfrm rot="14400000">
              <a:off x="15717820" y="-52809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4" name="Freeform 321"/>
            <p:cNvSpPr>
              <a:spLocks noEditPoints="1"/>
            </p:cNvSpPr>
            <p:nvPr/>
          </p:nvSpPr>
          <p:spPr bwMode="auto">
            <a:xfrm rot="14400000">
              <a:off x="15330177" y="-5951288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5" name="Freeform 322"/>
            <p:cNvSpPr>
              <a:spLocks noEditPoints="1"/>
            </p:cNvSpPr>
            <p:nvPr/>
          </p:nvSpPr>
          <p:spPr bwMode="auto">
            <a:xfrm rot="14400000">
              <a:off x="14556193" y="-729186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6" name="Freeform 323"/>
            <p:cNvSpPr>
              <a:spLocks noEditPoints="1"/>
            </p:cNvSpPr>
            <p:nvPr/>
          </p:nvSpPr>
          <p:spPr bwMode="auto">
            <a:xfrm rot="14400000">
              <a:off x="14169853" y="-796215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7" name="Freeform 324"/>
            <p:cNvSpPr>
              <a:spLocks noEditPoints="1"/>
            </p:cNvSpPr>
            <p:nvPr/>
          </p:nvSpPr>
          <p:spPr bwMode="auto">
            <a:xfrm rot="14400000">
              <a:off x="13395218" y="-930160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8" name="Freeform 325"/>
            <p:cNvSpPr>
              <a:spLocks noEditPoints="1"/>
            </p:cNvSpPr>
            <p:nvPr/>
          </p:nvSpPr>
          <p:spPr bwMode="auto">
            <a:xfrm rot="14400000">
              <a:off x="13008226" y="-997302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0135571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673442" y="2129393"/>
            <a:ext cx="2298700" cy="2603500"/>
          </a:xfrm>
          <a:prstGeom prst="roundRect">
            <a:avLst/>
          </a:prstGeom>
        </p:spPr>
        <p:txBody>
          <a:bodyPr/>
          <a:lstStyle/>
          <a:p>
            <a:endParaRPr lang="id-ID"/>
          </a:p>
        </p:txBody>
      </p:sp>
      <p:grpSp>
        <p:nvGrpSpPr>
          <p:cNvPr id="8" name="Group 7"/>
          <p:cNvGrpSpPr/>
          <p:nvPr userDrawn="1"/>
        </p:nvGrpSpPr>
        <p:grpSpPr>
          <a:xfrm rot="9000000">
            <a:off x="5975654" y="-1303038"/>
            <a:ext cx="16077776" cy="16322072"/>
            <a:chOff x="2727789" y="-10719254"/>
            <a:chExt cx="16077776" cy="16322072"/>
          </a:xfrm>
        </p:grpSpPr>
        <p:sp>
          <p:nvSpPr>
            <p:cNvPr id="9" name="Freeform 8"/>
            <p:cNvSpPr>
              <a:spLocks/>
            </p:cNvSpPr>
            <p:nvPr/>
          </p:nvSpPr>
          <p:spPr bwMode="auto">
            <a:xfrm rot="14400000">
              <a:off x="8437935" y="281169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 rot="14400000">
              <a:off x="7276328" y="21472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 rot="14400000">
              <a:off x="8439892" y="147412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 rot="14400000">
              <a:off x="9603456" y="80364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 rot="14400000">
              <a:off x="10767021" y="13055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 rot="14400000">
              <a:off x="11930585" y="-53992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 rot="14400000">
              <a:off x="13094149" y="-121301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 rot="14400000">
              <a:off x="14257713" y="-18834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 rot="14400000">
              <a:off x="15421277" y="-255658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 rot="14400000">
              <a:off x="9601499" y="214121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 rot="14400000">
              <a:off x="10765064" y="14681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 rot="14400000">
              <a:off x="11928628" y="79764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 rot="14400000">
              <a:off x="13092192" y="1245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 rot="14400000">
              <a:off x="14255756" y="-545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 rot="14400000">
              <a:off x="15419320" y="-12190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 rot="14400000">
              <a:off x="16582885" y="-18894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 rot="14400000">
              <a:off x="7274681" y="7968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2"/>
            <p:cNvSpPr>
              <a:spLocks/>
            </p:cNvSpPr>
            <p:nvPr/>
          </p:nvSpPr>
          <p:spPr bwMode="auto">
            <a:xfrm rot="14400000">
              <a:off x="6113074" y="1323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 rot="14400000">
              <a:off x="7276638" y="-54069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 rot="14400000">
              <a:off x="8440202" y="-121117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 rot="14400000">
              <a:off x="9603767" y="-188426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 rot="14400000">
              <a:off x="10767330" y="-255474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 rot="14400000">
              <a:off x="11930895" y="-322782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 rot="14400000">
              <a:off x="13094459" y="-38983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 rot="14400000">
              <a:off x="14258023" y="-457139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 rot="14400000">
              <a:off x="8438245" y="12640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 rot="14400000">
              <a:off x="9601810" y="-5466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2"/>
            <p:cNvSpPr>
              <a:spLocks/>
            </p:cNvSpPr>
            <p:nvPr/>
          </p:nvSpPr>
          <p:spPr bwMode="auto">
            <a:xfrm rot="14400000">
              <a:off x="10765374" y="-121716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3"/>
            <p:cNvSpPr>
              <a:spLocks/>
            </p:cNvSpPr>
            <p:nvPr/>
          </p:nvSpPr>
          <p:spPr bwMode="auto">
            <a:xfrm rot="14400000">
              <a:off x="11928938" y="-189025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 rot="14400000">
              <a:off x="13092502" y="-25607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35"/>
            <p:cNvSpPr>
              <a:spLocks/>
            </p:cNvSpPr>
            <p:nvPr/>
          </p:nvSpPr>
          <p:spPr bwMode="auto">
            <a:xfrm rot="14400000">
              <a:off x="14256066" y="-323382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36"/>
            <p:cNvSpPr>
              <a:spLocks/>
            </p:cNvSpPr>
            <p:nvPr/>
          </p:nvSpPr>
          <p:spPr bwMode="auto">
            <a:xfrm rot="14400000">
              <a:off x="15419631" y="-39043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37"/>
            <p:cNvSpPr>
              <a:spLocks/>
            </p:cNvSpPr>
            <p:nvPr/>
          </p:nvSpPr>
          <p:spPr bwMode="auto">
            <a:xfrm rot="14400000">
              <a:off x="6111752" y="-1218495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38"/>
            <p:cNvSpPr>
              <a:spLocks/>
            </p:cNvSpPr>
            <p:nvPr/>
          </p:nvSpPr>
          <p:spPr bwMode="auto">
            <a:xfrm rot="14400000">
              <a:off x="4949820" y="-18824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39"/>
            <p:cNvSpPr>
              <a:spLocks/>
            </p:cNvSpPr>
            <p:nvPr/>
          </p:nvSpPr>
          <p:spPr bwMode="auto">
            <a:xfrm rot="14400000">
              <a:off x="6113384" y="-25555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0"/>
            <p:cNvSpPr>
              <a:spLocks/>
            </p:cNvSpPr>
            <p:nvPr/>
          </p:nvSpPr>
          <p:spPr bwMode="auto">
            <a:xfrm rot="14400000">
              <a:off x="7276948" y="-32259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1"/>
            <p:cNvSpPr>
              <a:spLocks/>
            </p:cNvSpPr>
            <p:nvPr/>
          </p:nvSpPr>
          <p:spPr bwMode="auto">
            <a:xfrm rot="14400000">
              <a:off x="8440513" y="-389907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42"/>
            <p:cNvSpPr>
              <a:spLocks/>
            </p:cNvSpPr>
            <p:nvPr/>
          </p:nvSpPr>
          <p:spPr bwMode="auto">
            <a:xfrm rot="14400000">
              <a:off x="9604077" y="-456955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43"/>
            <p:cNvSpPr>
              <a:spLocks/>
            </p:cNvSpPr>
            <p:nvPr/>
          </p:nvSpPr>
          <p:spPr bwMode="auto">
            <a:xfrm rot="14400000">
              <a:off x="10767641" y="-524264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44"/>
            <p:cNvSpPr>
              <a:spLocks/>
            </p:cNvSpPr>
            <p:nvPr/>
          </p:nvSpPr>
          <p:spPr bwMode="auto">
            <a:xfrm rot="14400000">
              <a:off x="11931205" y="-591312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45"/>
            <p:cNvSpPr>
              <a:spLocks/>
            </p:cNvSpPr>
            <p:nvPr/>
          </p:nvSpPr>
          <p:spPr bwMode="auto">
            <a:xfrm rot="14400000">
              <a:off x="13094770" y="-658621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46"/>
            <p:cNvSpPr>
              <a:spLocks/>
            </p:cNvSpPr>
            <p:nvPr/>
          </p:nvSpPr>
          <p:spPr bwMode="auto">
            <a:xfrm rot="14400000">
              <a:off x="7275316" y="-1888977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47"/>
            <p:cNvSpPr>
              <a:spLocks/>
            </p:cNvSpPr>
            <p:nvPr/>
          </p:nvSpPr>
          <p:spPr bwMode="auto">
            <a:xfrm rot="14400000">
              <a:off x="8438881" y="-2562063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48"/>
            <p:cNvSpPr>
              <a:spLocks/>
            </p:cNvSpPr>
            <p:nvPr/>
          </p:nvSpPr>
          <p:spPr bwMode="auto">
            <a:xfrm rot="14400000">
              <a:off x="9602445" y="-3232545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49"/>
            <p:cNvSpPr>
              <a:spLocks/>
            </p:cNvSpPr>
            <p:nvPr/>
          </p:nvSpPr>
          <p:spPr bwMode="auto">
            <a:xfrm rot="14400000">
              <a:off x="10766009" y="-3905631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50"/>
            <p:cNvSpPr>
              <a:spLocks/>
            </p:cNvSpPr>
            <p:nvPr/>
          </p:nvSpPr>
          <p:spPr bwMode="auto">
            <a:xfrm rot="14400000">
              <a:off x="11929574" y="-45761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51"/>
            <p:cNvSpPr>
              <a:spLocks/>
            </p:cNvSpPr>
            <p:nvPr/>
          </p:nvSpPr>
          <p:spPr bwMode="auto">
            <a:xfrm rot="14400000">
              <a:off x="13093138" y="-52491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52"/>
            <p:cNvSpPr>
              <a:spLocks/>
            </p:cNvSpPr>
            <p:nvPr/>
          </p:nvSpPr>
          <p:spPr bwMode="auto">
            <a:xfrm rot="14400000">
              <a:off x="14256702" y="-5919682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53"/>
            <p:cNvSpPr>
              <a:spLocks/>
            </p:cNvSpPr>
            <p:nvPr/>
          </p:nvSpPr>
          <p:spPr bwMode="auto">
            <a:xfrm rot="14400000">
              <a:off x="4948498" y="-323331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54"/>
            <p:cNvSpPr>
              <a:spLocks/>
            </p:cNvSpPr>
            <p:nvPr/>
          </p:nvSpPr>
          <p:spPr bwMode="auto">
            <a:xfrm rot="14400000">
              <a:off x="3786566" y="-38972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5"/>
            <p:cNvSpPr>
              <a:spLocks/>
            </p:cNvSpPr>
            <p:nvPr/>
          </p:nvSpPr>
          <p:spPr bwMode="auto">
            <a:xfrm rot="14400000">
              <a:off x="4950130" y="-457032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56"/>
            <p:cNvSpPr>
              <a:spLocks/>
            </p:cNvSpPr>
            <p:nvPr/>
          </p:nvSpPr>
          <p:spPr bwMode="auto">
            <a:xfrm rot="14400000">
              <a:off x="6113694" y="-52408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57"/>
            <p:cNvSpPr>
              <a:spLocks/>
            </p:cNvSpPr>
            <p:nvPr/>
          </p:nvSpPr>
          <p:spPr bwMode="auto">
            <a:xfrm rot="14400000">
              <a:off x="7277259" y="-591388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58"/>
            <p:cNvSpPr>
              <a:spLocks/>
            </p:cNvSpPr>
            <p:nvPr/>
          </p:nvSpPr>
          <p:spPr bwMode="auto">
            <a:xfrm rot="14400000">
              <a:off x="8440823" y="-658437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59"/>
            <p:cNvSpPr>
              <a:spLocks/>
            </p:cNvSpPr>
            <p:nvPr/>
          </p:nvSpPr>
          <p:spPr bwMode="auto">
            <a:xfrm rot="14400000">
              <a:off x="9604387" y="-7257457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60"/>
            <p:cNvSpPr>
              <a:spLocks/>
            </p:cNvSpPr>
            <p:nvPr/>
          </p:nvSpPr>
          <p:spPr bwMode="auto">
            <a:xfrm rot="14400000">
              <a:off x="10767951" y="-792793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61"/>
            <p:cNvSpPr>
              <a:spLocks/>
            </p:cNvSpPr>
            <p:nvPr/>
          </p:nvSpPr>
          <p:spPr bwMode="auto">
            <a:xfrm rot="14400000">
              <a:off x="11931516" y="-860102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62"/>
            <p:cNvSpPr>
              <a:spLocks/>
            </p:cNvSpPr>
            <p:nvPr/>
          </p:nvSpPr>
          <p:spPr bwMode="auto">
            <a:xfrm rot="14400000">
              <a:off x="6112062" y="-390379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63"/>
            <p:cNvSpPr>
              <a:spLocks/>
            </p:cNvSpPr>
            <p:nvPr/>
          </p:nvSpPr>
          <p:spPr bwMode="auto">
            <a:xfrm rot="14400000">
              <a:off x="7275627" y="-457687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64"/>
            <p:cNvSpPr>
              <a:spLocks/>
            </p:cNvSpPr>
            <p:nvPr/>
          </p:nvSpPr>
          <p:spPr bwMode="auto">
            <a:xfrm rot="14400000">
              <a:off x="8439191" y="-524736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65"/>
            <p:cNvSpPr>
              <a:spLocks/>
            </p:cNvSpPr>
            <p:nvPr/>
          </p:nvSpPr>
          <p:spPr bwMode="auto">
            <a:xfrm rot="14400000">
              <a:off x="9602755" y="-592044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66"/>
            <p:cNvSpPr>
              <a:spLocks/>
            </p:cNvSpPr>
            <p:nvPr/>
          </p:nvSpPr>
          <p:spPr bwMode="auto">
            <a:xfrm rot="14400000">
              <a:off x="10766320" y="-659092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67"/>
            <p:cNvSpPr>
              <a:spLocks/>
            </p:cNvSpPr>
            <p:nvPr/>
          </p:nvSpPr>
          <p:spPr bwMode="auto">
            <a:xfrm rot="14400000">
              <a:off x="11929884" y="-726401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68"/>
            <p:cNvSpPr>
              <a:spLocks/>
            </p:cNvSpPr>
            <p:nvPr/>
          </p:nvSpPr>
          <p:spPr bwMode="auto">
            <a:xfrm rot="14400000">
              <a:off x="13093448" y="-79344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69"/>
            <p:cNvSpPr>
              <a:spLocks/>
            </p:cNvSpPr>
            <p:nvPr/>
          </p:nvSpPr>
          <p:spPr bwMode="auto">
            <a:xfrm rot="14400000">
              <a:off x="3785245" y="-524812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70"/>
            <p:cNvSpPr>
              <a:spLocks/>
            </p:cNvSpPr>
            <p:nvPr/>
          </p:nvSpPr>
          <p:spPr bwMode="auto">
            <a:xfrm rot="14400000">
              <a:off x="2623637" y="-59126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71"/>
            <p:cNvSpPr>
              <a:spLocks/>
            </p:cNvSpPr>
            <p:nvPr/>
          </p:nvSpPr>
          <p:spPr bwMode="auto">
            <a:xfrm rot="14400000">
              <a:off x="3787201" y="-65856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72"/>
            <p:cNvSpPr>
              <a:spLocks/>
            </p:cNvSpPr>
            <p:nvPr/>
          </p:nvSpPr>
          <p:spPr bwMode="auto">
            <a:xfrm rot="14400000">
              <a:off x="4950766" y="-7256181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73"/>
            <p:cNvSpPr>
              <a:spLocks/>
            </p:cNvSpPr>
            <p:nvPr/>
          </p:nvSpPr>
          <p:spPr bwMode="auto">
            <a:xfrm rot="14400000">
              <a:off x="6114330" y="-7929268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74"/>
            <p:cNvSpPr>
              <a:spLocks/>
            </p:cNvSpPr>
            <p:nvPr/>
          </p:nvSpPr>
          <p:spPr bwMode="auto">
            <a:xfrm rot="14400000">
              <a:off x="7277894" y="-8599750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75"/>
            <p:cNvSpPr>
              <a:spLocks/>
            </p:cNvSpPr>
            <p:nvPr/>
          </p:nvSpPr>
          <p:spPr bwMode="auto">
            <a:xfrm rot="14400000">
              <a:off x="8441459" y="-9272836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76"/>
            <p:cNvSpPr>
              <a:spLocks/>
            </p:cNvSpPr>
            <p:nvPr/>
          </p:nvSpPr>
          <p:spPr bwMode="auto">
            <a:xfrm rot="14400000">
              <a:off x="9605022" y="-9943318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77"/>
            <p:cNvSpPr>
              <a:spLocks/>
            </p:cNvSpPr>
            <p:nvPr/>
          </p:nvSpPr>
          <p:spPr bwMode="auto">
            <a:xfrm rot="14400000">
              <a:off x="10768587" y="-10616404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78"/>
            <p:cNvSpPr>
              <a:spLocks/>
            </p:cNvSpPr>
            <p:nvPr/>
          </p:nvSpPr>
          <p:spPr bwMode="auto">
            <a:xfrm rot="14400000">
              <a:off x="4948809" y="-59186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79"/>
            <p:cNvSpPr>
              <a:spLocks/>
            </p:cNvSpPr>
            <p:nvPr/>
          </p:nvSpPr>
          <p:spPr bwMode="auto">
            <a:xfrm rot="14400000">
              <a:off x="6112373" y="-65916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80"/>
            <p:cNvSpPr>
              <a:spLocks/>
            </p:cNvSpPr>
            <p:nvPr/>
          </p:nvSpPr>
          <p:spPr bwMode="auto">
            <a:xfrm rot="14400000">
              <a:off x="7275938" y="-726217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81"/>
            <p:cNvSpPr>
              <a:spLocks/>
            </p:cNvSpPr>
            <p:nvPr/>
          </p:nvSpPr>
          <p:spPr bwMode="auto">
            <a:xfrm rot="14400000">
              <a:off x="8439502" y="-793526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82"/>
            <p:cNvSpPr>
              <a:spLocks/>
            </p:cNvSpPr>
            <p:nvPr/>
          </p:nvSpPr>
          <p:spPr bwMode="auto">
            <a:xfrm rot="14400000">
              <a:off x="9603066" y="-860574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83"/>
            <p:cNvSpPr>
              <a:spLocks/>
            </p:cNvSpPr>
            <p:nvPr/>
          </p:nvSpPr>
          <p:spPr bwMode="auto">
            <a:xfrm rot="14400000">
              <a:off x="10766630" y="-927882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84"/>
            <p:cNvSpPr>
              <a:spLocks/>
            </p:cNvSpPr>
            <p:nvPr/>
          </p:nvSpPr>
          <p:spPr bwMode="auto">
            <a:xfrm rot="14400000">
              <a:off x="11930194" y="-994931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5"/>
            <p:cNvSpPr>
              <a:spLocks/>
            </p:cNvSpPr>
            <p:nvPr/>
          </p:nvSpPr>
          <p:spPr bwMode="auto">
            <a:xfrm rot="14400000">
              <a:off x="9214197" y="415509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86"/>
            <p:cNvSpPr>
              <a:spLocks/>
            </p:cNvSpPr>
            <p:nvPr/>
          </p:nvSpPr>
          <p:spPr bwMode="auto">
            <a:xfrm rot="14400000">
              <a:off x="8052590" y="349060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87"/>
            <p:cNvSpPr>
              <a:spLocks/>
            </p:cNvSpPr>
            <p:nvPr/>
          </p:nvSpPr>
          <p:spPr bwMode="auto">
            <a:xfrm rot="14400000">
              <a:off x="9216154" y="28175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88"/>
            <p:cNvSpPr>
              <a:spLocks/>
            </p:cNvSpPr>
            <p:nvPr/>
          </p:nvSpPr>
          <p:spPr bwMode="auto">
            <a:xfrm rot="14400000">
              <a:off x="10379718" y="214704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89"/>
            <p:cNvSpPr>
              <a:spLocks/>
            </p:cNvSpPr>
            <p:nvPr/>
          </p:nvSpPr>
          <p:spPr bwMode="auto">
            <a:xfrm rot="14400000">
              <a:off x="11543283" y="147395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90"/>
            <p:cNvSpPr>
              <a:spLocks/>
            </p:cNvSpPr>
            <p:nvPr/>
          </p:nvSpPr>
          <p:spPr bwMode="auto">
            <a:xfrm rot="14400000">
              <a:off x="12706846" y="80347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91"/>
            <p:cNvSpPr>
              <a:spLocks/>
            </p:cNvSpPr>
            <p:nvPr/>
          </p:nvSpPr>
          <p:spPr bwMode="auto">
            <a:xfrm rot="14400000">
              <a:off x="13870411" y="13038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92"/>
            <p:cNvSpPr>
              <a:spLocks/>
            </p:cNvSpPr>
            <p:nvPr/>
          </p:nvSpPr>
          <p:spPr bwMode="auto">
            <a:xfrm rot="14400000">
              <a:off x="15033975" y="-5400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93"/>
            <p:cNvSpPr>
              <a:spLocks/>
            </p:cNvSpPr>
            <p:nvPr/>
          </p:nvSpPr>
          <p:spPr bwMode="auto">
            <a:xfrm rot="14400000">
              <a:off x="16197539" y="-121318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94"/>
            <p:cNvSpPr>
              <a:spLocks/>
            </p:cNvSpPr>
            <p:nvPr/>
          </p:nvSpPr>
          <p:spPr bwMode="auto">
            <a:xfrm rot="14400000">
              <a:off x="10377761" y="348461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95"/>
            <p:cNvSpPr>
              <a:spLocks/>
            </p:cNvSpPr>
            <p:nvPr/>
          </p:nvSpPr>
          <p:spPr bwMode="auto">
            <a:xfrm rot="14400000">
              <a:off x="11541325" y="281152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96"/>
            <p:cNvSpPr>
              <a:spLocks/>
            </p:cNvSpPr>
            <p:nvPr/>
          </p:nvSpPr>
          <p:spPr bwMode="auto">
            <a:xfrm rot="14400000">
              <a:off x="12704890" y="214104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97"/>
            <p:cNvSpPr>
              <a:spLocks/>
            </p:cNvSpPr>
            <p:nvPr/>
          </p:nvSpPr>
          <p:spPr bwMode="auto">
            <a:xfrm rot="14400000">
              <a:off x="13868453" y="146796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98"/>
            <p:cNvSpPr>
              <a:spLocks/>
            </p:cNvSpPr>
            <p:nvPr/>
          </p:nvSpPr>
          <p:spPr bwMode="auto">
            <a:xfrm rot="14400000">
              <a:off x="15032018" y="79747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99"/>
            <p:cNvSpPr>
              <a:spLocks/>
            </p:cNvSpPr>
            <p:nvPr/>
          </p:nvSpPr>
          <p:spPr bwMode="auto">
            <a:xfrm rot="14400000">
              <a:off x="16195582" y="1243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0"/>
            <p:cNvSpPr>
              <a:spLocks/>
            </p:cNvSpPr>
            <p:nvPr/>
          </p:nvSpPr>
          <p:spPr bwMode="auto">
            <a:xfrm rot="14400000">
              <a:off x="17359146" y="-54609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01"/>
            <p:cNvSpPr>
              <a:spLocks/>
            </p:cNvSpPr>
            <p:nvPr/>
          </p:nvSpPr>
          <p:spPr bwMode="auto">
            <a:xfrm rot="14400000">
              <a:off x="8050943" y="214028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02"/>
            <p:cNvSpPr>
              <a:spLocks/>
            </p:cNvSpPr>
            <p:nvPr/>
          </p:nvSpPr>
          <p:spPr bwMode="auto">
            <a:xfrm rot="14400000">
              <a:off x="6889336" y="147579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103"/>
            <p:cNvSpPr>
              <a:spLocks/>
            </p:cNvSpPr>
            <p:nvPr/>
          </p:nvSpPr>
          <p:spPr bwMode="auto">
            <a:xfrm rot="14400000">
              <a:off x="8052899" y="80270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104"/>
            <p:cNvSpPr>
              <a:spLocks/>
            </p:cNvSpPr>
            <p:nvPr/>
          </p:nvSpPr>
          <p:spPr bwMode="auto">
            <a:xfrm rot="14400000">
              <a:off x="9216464" y="13222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105"/>
            <p:cNvSpPr>
              <a:spLocks/>
            </p:cNvSpPr>
            <p:nvPr/>
          </p:nvSpPr>
          <p:spPr bwMode="auto">
            <a:xfrm rot="14400000">
              <a:off x="10380029" y="-54086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06"/>
            <p:cNvSpPr>
              <a:spLocks/>
            </p:cNvSpPr>
            <p:nvPr/>
          </p:nvSpPr>
          <p:spPr bwMode="auto">
            <a:xfrm rot="14400000">
              <a:off x="11543592" y="-121134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07"/>
            <p:cNvSpPr>
              <a:spLocks/>
            </p:cNvSpPr>
            <p:nvPr/>
          </p:nvSpPr>
          <p:spPr bwMode="auto">
            <a:xfrm rot="14400000">
              <a:off x="12707157" y="-188443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08"/>
            <p:cNvSpPr>
              <a:spLocks/>
            </p:cNvSpPr>
            <p:nvPr/>
          </p:nvSpPr>
          <p:spPr bwMode="auto">
            <a:xfrm rot="14400000">
              <a:off x="13870721" y="-255491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09"/>
            <p:cNvSpPr>
              <a:spLocks/>
            </p:cNvSpPr>
            <p:nvPr/>
          </p:nvSpPr>
          <p:spPr bwMode="auto">
            <a:xfrm rot="14400000">
              <a:off x="15034285" y="-322799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10"/>
            <p:cNvSpPr>
              <a:spLocks/>
            </p:cNvSpPr>
            <p:nvPr/>
          </p:nvSpPr>
          <p:spPr bwMode="auto">
            <a:xfrm rot="14400000">
              <a:off x="9214506" y="146979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11"/>
            <p:cNvSpPr>
              <a:spLocks/>
            </p:cNvSpPr>
            <p:nvPr/>
          </p:nvSpPr>
          <p:spPr bwMode="auto">
            <a:xfrm rot="14400000">
              <a:off x="10378071" y="7967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12"/>
            <p:cNvSpPr>
              <a:spLocks/>
            </p:cNvSpPr>
            <p:nvPr/>
          </p:nvSpPr>
          <p:spPr bwMode="auto">
            <a:xfrm rot="14400000">
              <a:off x="11541636" y="12623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13"/>
            <p:cNvSpPr>
              <a:spLocks/>
            </p:cNvSpPr>
            <p:nvPr/>
          </p:nvSpPr>
          <p:spPr bwMode="auto">
            <a:xfrm rot="14400000">
              <a:off x="12705199" y="-54685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14"/>
            <p:cNvSpPr>
              <a:spLocks/>
            </p:cNvSpPr>
            <p:nvPr/>
          </p:nvSpPr>
          <p:spPr bwMode="auto">
            <a:xfrm rot="14400000">
              <a:off x="13868764" y="-121733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15"/>
            <p:cNvSpPr>
              <a:spLocks/>
            </p:cNvSpPr>
            <p:nvPr/>
          </p:nvSpPr>
          <p:spPr bwMode="auto">
            <a:xfrm rot="14400000">
              <a:off x="15032328" y="-189042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16"/>
            <p:cNvSpPr>
              <a:spLocks/>
            </p:cNvSpPr>
            <p:nvPr/>
          </p:nvSpPr>
          <p:spPr bwMode="auto">
            <a:xfrm rot="14400000">
              <a:off x="16195892" y="-25609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17"/>
            <p:cNvSpPr>
              <a:spLocks/>
            </p:cNvSpPr>
            <p:nvPr/>
          </p:nvSpPr>
          <p:spPr bwMode="auto">
            <a:xfrm rot="14400000">
              <a:off x="6886713" y="12490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18"/>
            <p:cNvSpPr>
              <a:spLocks/>
            </p:cNvSpPr>
            <p:nvPr/>
          </p:nvSpPr>
          <p:spPr bwMode="auto">
            <a:xfrm rot="14400000">
              <a:off x="5726082" y="-53902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19"/>
            <p:cNvSpPr>
              <a:spLocks/>
            </p:cNvSpPr>
            <p:nvPr/>
          </p:nvSpPr>
          <p:spPr bwMode="auto">
            <a:xfrm rot="14400000">
              <a:off x="6889645" y="-121210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0"/>
            <p:cNvSpPr>
              <a:spLocks/>
            </p:cNvSpPr>
            <p:nvPr/>
          </p:nvSpPr>
          <p:spPr bwMode="auto">
            <a:xfrm rot="14400000">
              <a:off x="8053210" y="-188259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1"/>
            <p:cNvSpPr>
              <a:spLocks/>
            </p:cNvSpPr>
            <p:nvPr/>
          </p:nvSpPr>
          <p:spPr bwMode="auto">
            <a:xfrm rot="14400000">
              <a:off x="9216775" y="-255567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2"/>
            <p:cNvSpPr>
              <a:spLocks/>
            </p:cNvSpPr>
            <p:nvPr/>
          </p:nvSpPr>
          <p:spPr bwMode="auto">
            <a:xfrm rot="14400000">
              <a:off x="10380338" y="-322615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23"/>
            <p:cNvSpPr>
              <a:spLocks/>
            </p:cNvSpPr>
            <p:nvPr/>
          </p:nvSpPr>
          <p:spPr bwMode="auto">
            <a:xfrm rot="14400000">
              <a:off x="11543903" y="-389924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24"/>
            <p:cNvSpPr>
              <a:spLocks/>
            </p:cNvSpPr>
            <p:nvPr/>
          </p:nvSpPr>
          <p:spPr bwMode="auto">
            <a:xfrm rot="14400000">
              <a:off x="12707467" y="-456972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25"/>
            <p:cNvSpPr>
              <a:spLocks/>
            </p:cNvSpPr>
            <p:nvPr/>
          </p:nvSpPr>
          <p:spPr bwMode="auto">
            <a:xfrm rot="14400000">
              <a:off x="13871031" y="-52428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26"/>
            <p:cNvSpPr>
              <a:spLocks/>
            </p:cNvSpPr>
            <p:nvPr/>
          </p:nvSpPr>
          <p:spPr bwMode="auto">
            <a:xfrm rot="14400000">
              <a:off x="8050277" y="-54557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27"/>
            <p:cNvSpPr>
              <a:spLocks/>
            </p:cNvSpPr>
            <p:nvPr/>
          </p:nvSpPr>
          <p:spPr bwMode="auto">
            <a:xfrm rot="14400000">
              <a:off x="9213841" y="-121866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28"/>
            <p:cNvSpPr>
              <a:spLocks/>
            </p:cNvSpPr>
            <p:nvPr/>
          </p:nvSpPr>
          <p:spPr bwMode="auto">
            <a:xfrm rot="14400000">
              <a:off x="10377406" y="-188914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29"/>
            <p:cNvSpPr>
              <a:spLocks/>
            </p:cNvSpPr>
            <p:nvPr/>
          </p:nvSpPr>
          <p:spPr bwMode="auto">
            <a:xfrm rot="14400000">
              <a:off x="11540970" y="-256223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0"/>
            <p:cNvSpPr>
              <a:spLocks/>
            </p:cNvSpPr>
            <p:nvPr/>
          </p:nvSpPr>
          <p:spPr bwMode="auto">
            <a:xfrm rot="14400000">
              <a:off x="12704534" y="-32327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31"/>
            <p:cNvSpPr>
              <a:spLocks/>
            </p:cNvSpPr>
            <p:nvPr/>
          </p:nvSpPr>
          <p:spPr bwMode="auto">
            <a:xfrm rot="14400000">
              <a:off x="13868098" y="-39058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2"/>
            <p:cNvSpPr>
              <a:spLocks/>
            </p:cNvSpPr>
            <p:nvPr/>
          </p:nvSpPr>
          <p:spPr bwMode="auto">
            <a:xfrm rot="14400000">
              <a:off x="15031663" y="-45762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33"/>
            <p:cNvSpPr>
              <a:spLocks/>
            </p:cNvSpPr>
            <p:nvPr/>
          </p:nvSpPr>
          <p:spPr bwMode="auto">
            <a:xfrm rot="14400000">
              <a:off x="5723459" y="-188991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34"/>
            <p:cNvSpPr>
              <a:spLocks/>
            </p:cNvSpPr>
            <p:nvPr/>
          </p:nvSpPr>
          <p:spPr bwMode="auto">
            <a:xfrm rot="14400000">
              <a:off x="4562828" y="-255383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35"/>
            <p:cNvSpPr>
              <a:spLocks/>
            </p:cNvSpPr>
            <p:nvPr/>
          </p:nvSpPr>
          <p:spPr bwMode="auto">
            <a:xfrm rot="14400000">
              <a:off x="5726392" y="-32269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36"/>
            <p:cNvSpPr>
              <a:spLocks/>
            </p:cNvSpPr>
            <p:nvPr/>
          </p:nvSpPr>
          <p:spPr bwMode="auto">
            <a:xfrm rot="14400000">
              <a:off x="6889956" y="-389740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37"/>
            <p:cNvSpPr>
              <a:spLocks/>
            </p:cNvSpPr>
            <p:nvPr/>
          </p:nvSpPr>
          <p:spPr bwMode="auto">
            <a:xfrm rot="14400000">
              <a:off x="8053521" y="-457049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38"/>
            <p:cNvSpPr>
              <a:spLocks/>
            </p:cNvSpPr>
            <p:nvPr/>
          </p:nvSpPr>
          <p:spPr bwMode="auto">
            <a:xfrm rot="14400000">
              <a:off x="9217085" y="-524097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39"/>
            <p:cNvSpPr>
              <a:spLocks/>
            </p:cNvSpPr>
            <p:nvPr/>
          </p:nvSpPr>
          <p:spPr bwMode="auto">
            <a:xfrm rot="14400000">
              <a:off x="10380649" y="-591405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0"/>
            <p:cNvSpPr>
              <a:spLocks/>
            </p:cNvSpPr>
            <p:nvPr/>
          </p:nvSpPr>
          <p:spPr bwMode="auto">
            <a:xfrm rot="14400000">
              <a:off x="11544213" y="-658454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1"/>
            <p:cNvSpPr>
              <a:spLocks/>
            </p:cNvSpPr>
            <p:nvPr/>
          </p:nvSpPr>
          <p:spPr bwMode="auto">
            <a:xfrm rot="14400000">
              <a:off x="12707778" y="-725762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2"/>
            <p:cNvSpPr>
              <a:spLocks/>
            </p:cNvSpPr>
            <p:nvPr/>
          </p:nvSpPr>
          <p:spPr bwMode="auto">
            <a:xfrm rot="14400000">
              <a:off x="6887023" y="-256039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43"/>
            <p:cNvSpPr>
              <a:spLocks/>
            </p:cNvSpPr>
            <p:nvPr/>
          </p:nvSpPr>
          <p:spPr bwMode="auto">
            <a:xfrm rot="14400000">
              <a:off x="8050587" y="-323348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44"/>
            <p:cNvSpPr>
              <a:spLocks/>
            </p:cNvSpPr>
            <p:nvPr/>
          </p:nvSpPr>
          <p:spPr bwMode="auto">
            <a:xfrm rot="14400000">
              <a:off x="9214152" y="-390396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45"/>
            <p:cNvSpPr>
              <a:spLocks/>
            </p:cNvSpPr>
            <p:nvPr/>
          </p:nvSpPr>
          <p:spPr bwMode="auto">
            <a:xfrm rot="14400000">
              <a:off x="10377716" y="-457704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146"/>
            <p:cNvSpPr>
              <a:spLocks/>
            </p:cNvSpPr>
            <p:nvPr/>
          </p:nvSpPr>
          <p:spPr bwMode="auto">
            <a:xfrm rot="14400000">
              <a:off x="11541280" y="-524753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147"/>
            <p:cNvSpPr>
              <a:spLocks/>
            </p:cNvSpPr>
            <p:nvPr/>
          </p:nvSpPr>
          <p:spPr bwMode="auto">
            <a:xfrm rot="14400000">
              <a:off x="12704844" y="-592061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148"/>
            <p:cNvSpPr>
              <a:spLocks/>
            </p:cNvSpPr>
            <p:nvPr/>
          </p:nvSpPr>
          <p:spPr bwMode="auto">
            <a:xfrm rot="14400000">
              <a:off x="13868408" y="-659109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149"/>
            <p:cNvSpPr>
              <a:spLocks/>
            </p:cNvSpPr>
            <p:nvPr/>
          </p:nvSpPr>
          <p:spPr bwMode="auto">
            <a:xfrm rot="14400000">
              <a:off x="4560205" y="-390472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150"/>
            <p:cNvSpPr>
              <a:spLocks/>
            </p:cNvSpPr>
            <p:nvPr/>
          </p:nvSpPr>
          <p:spPr bwMode="auto">
            <a:xfrm rot="14400000">
              <a:off x="3398598" y="-45692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151"/>
            <p:cNvSpPr>
              <a:spLocks/>
            </p:cNvSpPr>
            <p:nvPr/>
          </p:nvSpPr>
          <p:spPr bwMode="auto">
            <a:xfrm rot="14400000">
              <a:off x="4562162" y="-52423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152"/>
            <p:cNvSpPr>
              <a:spLocks/>
            </p:cNvSpPr>
            <p:nvPr/>
          </p:nvSpPr>
          <p:spPr bwMode="auto">
            <a:xfrm rot="14400000">
              <a:off x="5725726" y="-59127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153"/>
            <p:cNvSpPr>
              <a:spLocks/>
            </p:cNvSpPr>
            <p:nvPr/>
          </p:nvSpPr>
          <p:spPr bwMode="auto">
            <a:xfrm rot="14400000">
              <a:off x="6889291" y="-658587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154"/>
            <p:cNvSpPr>
              <a:spLocks/>
            </p:cNvSpPr>
            <p:nvPr/>
          </p:nvSpPr>
          <p:spPr bwMode="auto">
            <a:xfrm rot="14400000">
              <a:off x="8052855" y="-725635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155"/>
            <p:cNvSpPr>
              <a:spLocks/>
            </p:cNvSpPr>
            <p:nvPr/>
          </p:nvSpPr>
          <p:spPr bwMode="auto">
            <a:xfrm rot="14400000">
              <a:off x="9216419" y="-792943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156"/>
            <p:cNvSpPr>
              <a:spLocks/>
            </p:cNvSpPr>
            <p:nvPr/>
          </p:nvSpPr>
          <p:spPr bwMode="auto">
            <a:xfrm rot="14400000">
              <a:off x="10379983" y="-8599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157"/>
            <p:cNvSpPr>
              <a:spLocks/>
            </p:cNvSpPr>
            <p:nvPr/>
          </p:nvSpPr>
          <p:spPr bwMode="auto">
            <a:xfrm rot="14400000">
              <a:off x="11543547" y="-927300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158"/>
            <p:cNvSpPr>
              <a:spLocks/>
            </p:cNvSpPr>
            <p:nvPr/>
          </p:nvSpPr>
          <p:spPr bwMode="auto">
            <a:xfrm rot="14400000">
              <a:off x="5723769" y="-457520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159"/>
            <p:cNvSpPr>
              <a:spLocks/>
            </p:cNvSpPr>
            <p:nvPr/>
          </p:nvSpPr>
          <p:spPr bwMode="auto">
            <a:xfrm rot="14400000">
              <a:off x="6887334" y="-524829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60"/>
            <p:cNvSpPr>
              <a:spLocks/>
            </p:cNvSpPr>
            <p:nvPr/>
          </p:nvSpPr>
          <p:spPr bwMode="auto">
            <a:xfrm rot="14400000">
              <a:off x="8050898" y="-591877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61"/>
            <p:cNvSpPr>
              <a:spLocks/>
            </p:cNvSpPr>
            <p:nvPr/>
          </p:nvSpPr>
          <p:spPr bwMode="auto">
            <a:xfrm rot="14400000">
              <a:off x="9214462" y="-65918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62"/>
            <p:cNvSpPr>
              <a:spLocks/>
            </p:cNvSpPr>
            <p:nvPr/>
          </p:nvSpPr>
          <p:spPr bwMode="auto">
            <a:xfrm rot="14400000">
              <a:off x="10378026" y="-726234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63"/>
            <p:cNvSpPr>
              <a:spLocks/>
            </p:cNvSpPr>
            <p:nvPr/>
          </p:nvSpPr>
          <p:spPr bwMode="auto">
            <a:xfrm rot="14400000">
              <a:off x="11541590" y="-79354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164"/>
            <p:cNvSpPr>
              <a:spLocks/>
            </p:cNvSpPr>
            <p:nvPr/>
          </p:nvSpPr>
          <p:spPr bwMode="auto">
            <a:xfrm rot="14400000">
              <a:off x="12705155" y="-860591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165"/>
            <p:cNvSpPr>
              <a:spLocks noEditPoints="1"/>
            </p:cNvSpPr>
            <p:nvPr/>
          </p:nvSpPr>
          <p:spPr bwMode="auto">
            <a:xfrm rot="14400000">
              <a:off x="8773826" y="2758124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166"/>
            <p:cNvSpPr>
              <a:spLocks noEditPoints="1"/>
            </p:cNvSpPr>
            <p:nvPr/>
          </p:nvSpPr>
          <p:spPr bwMode="auto">
            <a:xfrm rot="14400000">
              <a:off x="8385533" y="20867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67"/>
            <p:cNvSpPr>
              <a:spLocks noEditPoints="1"/>
            </p:cNvSpPr>
            <p:nvPr/>
          </p:nvSpPr>
          <p:spPr bwMode="auto">
            <a:xfrm rot="14400000">
              <a:off x="7610898" y="7472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68"/>
            <p:cNvSpPr>
              <a:spLocks noEditPoints="1"/>
            </p:cNvSpPr>
            <p:nvPr/>
          </p:nvSpPr>
          <p:spPr bwMode="auto">
            <a:xfrm rot="14400000">
              <a:off x="7223906" y="7583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69"/>
            <p:cNvSpPr>
              <a:spLocks noEditPoints="1"/>
            </p:cNvSpPr>
            <p:nvPr/>
          </p:nvSpPr>
          <p:spPr bwMode="auto">
            <a:xfrm rot="14400000">
              <a:off x="6450899" y="-126192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70"/>
            <p:cNvSpPr>
              <a:spLocks noEditPoints="1"/>
            </p:cNvSpPr>
            <p:nvPr/>
          </p:nvSpPr>
          <p:spPr bwMode="auto">
            <a:xfrm rot="14400000">
              <a:off x="6062930" y="-19339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171"/>
            <p:cNvSpPr>
              <a:spLocks noEditPoints="1"/>
            </p:cNvSpPr>
            <p:nvPr/>
          </p:nvSpPr>
          <p:spPr bwMode="auto">
            <a:xfrm rot="14400000">
              <a:off x="5291877" y="-327279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72"/>
            <p:cNvSpPr>
              <a:spLocks noEditPoints="1"/>
            </p:cNvSpPr>
            <p:nvPr/>
          </p:nvSpPr>
          <p:spPr bwMode="auto">
            <a:xfrm rot="14400000">
              <a:off x="4902931" y="-394308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73"/>
            <p:cNvSpPr>
              <a:spLocks noEditPoints="1"/>
            </p:cNvSpPr>
            <p:nvPr/>
          </p:nvSpPr>
          <p:spPr bwMode="auto">
            <a:xfrm rot="14400000">
              <a:off x="4128948" y="-528365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74"/>
            <p:cNvSpPr>
              <a:spLocks noEditPoints="1"/>
            </p:cNvSpPr>
            <p:nvPr/>
          </p:nvSpPr>
          <p:spPr bwMode="auto">
            <a:xfrm rot="14400000">
              <a:off x="3742932" y="-595451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75"/>
            <p:cNvSpPr>
              <a:spLocks noEditPoints="1"/>
            </p:cNvSpPr>
            <p:nvPr/>
          </p:nvSpPr>
          <p:spPr bwMode="auto">
            <a:xfrm rot="14400000">
              <a:off x="9928948" y="342127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76"/>
            <p:cNvSpPr>
              <a:spLocks noEditPoints="1"/>
            </p:cNvSpPr>
            <p:nvPr/>
          </p:nvSpPr>
          <p:spPr bwMode="auto">
            <a:xfrm rot="14400000">
              <a:off x="9543909" y="2750981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77"/>
            <p:cNvSpPr>
              <a:spLocks noEditPoints="1"/>
            </p:cNvSpPr>
            <p:nvPr/>
          </p:nvSpPr>
          <p:spPr bwMode="auto">
            <a:xfrm rot="14400000">
              <a:off x="8768949" y="141209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178"/>
            <p:cNvSpPr>
              <a:spLocks noEditPoints="1"/>
            </p:cNvSpPr>
            <p:nvPr/>
          </p:nvSpPr>
          <p:spPr bwMode="auto">
            <a:xfrm rot="14400000">
              <a:off x="8380980" y="7401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179"/>
            <p:cNvSpPr>
              <a:spLocks noEditPoints="1"/>
            </p:cNvSpPr>
            <p:nvPr/>
          </p:nvSpPr>
          <p:spPr bwMode="auto">
            <a:xfrm rot="14400000">
              <a:off x="7608949" y="-59934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8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8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180"/>
            <p:cNvSpPr>
              <a:spLocks noEditPoints="1"/>
            </p:cNvSpPr>
            <p:nvPr/>
          </p:nvSpPr>
          <p:spPr bwMode="auto">
            <a:xfrm rot="14400000">
              <a:off x="7221307" y="-126962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181"/>
            <p:cNvSpPr>
              <a:spLocks noEditPoints="1"/>
            </p:cNvSpPr>
            <p:nvPr/>
          </p:nvSpPr>
          <p:spPr bwMode="auto">
            <a:xfrm rot="14400000">
              <a:off x="6447323" y="-261020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82"/>
            <p:cNvSpPr>
              <a:spLocks noEditPoints="1"/>
            </p:cNvSpPr>
            <p:nvPr/>
          </p:nvSpPr>
          <p:spPr bwMode="auto">
            <a:xfrm rot="14400000">
              <a:off x="6060982" y="-32804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183"/>
            <p:cNvSpPr>
              <a:spLocks noEditPoints="1"/>
            </p:cNvSpPr>
            <p:nvPr/>
          </p:nvSpPr>
          <p:spPr bwMode="auto">
            <a:xfrm rot="14400000">
              <a:off x="5286348" y="-4619949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84"/>
            <p:cNvSpPr>
              <a:spLocks noEditPoints="1"/>
            </p:cNvSpPr>
            <p:nvPr/>
          </p:nvSpPr>
          <p:spPr bwMode="auto">
            <a:xfrm rot="14400000">
              <a:off x="4899356" y="-529136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85"/>
            <p:cNvSpPr>
              <a:spLocks noEditPoints="1"/>
            </p:cNvSpPr>
            <p:nvPr/>
          </p:nvSpPr>
          <p:spPr bwMode="auto">
            <a:xfrm rot="14400000">
              <a:off x="9939646" y="2086339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186"/>
            <p:cNvSpPr>
              <a:spLocks noEditPoints="1"/>
            </p:cNvSpPr>
            <p:nvPr/>
          </p:nvSpPr>
          <p:spPr bwMode="auto">
            <a:xfrm rot="14400000">
              <a:off x="9551352" y="141492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187"/>
            <p:cNvSpPr>
              <a:spLocks noEditPoints="1"/>
            </p:cNvSpPr>
            <p:nvPr/>
          </p:nvSpPr>
          <p:spPr bwMode="auto">
            <a:xfrm rot="14400000">
              <a:off x="8776717" y="75471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188"/>
            <p:cNvSpPr>
              <a:spLocks noEditPoints="1"/>
            </p:cNvSpPr>
            <p:nvPr/>
          </p:nvSpPr>
          <p:spPr bwMode="auto">
            <a:xfrm rot="14400000">
              <a:off x="8389726" y="-595946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189"/>
            <p:cNvSpPr>
              <a:spLocks noEditPoints="1"/>
            </p:cNvSpPr>
            <p:nvPr/>
          </p:nvSpPr>
          <p:spPr bwMode="auto">
            <a:xfrm rot="14400000">
              <a:off x="7616718" y="-1933707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190"/>
            <p:cNvSpPr>
              <a:spLocks noEditPoints="1"/>
            </p:cNvSpPr>
            <p:nvPr/>
          </p:nvSpPr>
          <p:spPr bwMode="auto">
            <a:xfrm rot="14400000">
              <a:off x="7228750" y="-2605687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191"/>
            <p:cNvSpPr>
              <a:spLocks noEditPoints="1"/>
            </p:cNvSpPr>
            <p:nvPr/>
          </p:nvSpPr>
          <p:spPr bwMode="auto">
            <a:xfrm rot="14400000">
              <a:off x="6457696" y="-3944575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192"/>
            <p:cNvSpPr>
              <a:spLocks noEditPoints="1"/>
            </p:cNvSpPr>
            <p:nvPr/>
          </p:nvSpPr>
          <p:spPr bwMode="auto">
            <a:xfrm rot="14400000">
              <a:off x="6068751" y="-461486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193"/>
            <p:cNvSpPr>
              <a:spLocks noEditPoints="1"/>
            </p:cNvSpPr>
            <p:nvPr/>
          </p:nvSpPr>
          <p:spPr bwMode="auto">
            <a:xfrm rot="14400000">
              <a:off x="5294767" y="-595544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194"/>
            <p:cNvSpPr>
              <a:spLocks noEditPoints="1"/>
            </p:cNvSpPr>
            <p:nvPr/>
          </p:nvSpPr>
          <p:spPr bwMode="auto">
            <a:xfrm rot="14400000">
              <a:off x="4908752" y="-6626297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195"/>
            <p:cNvSpPr>
              <a:spLocks noEditPoints="1"/>
            </p:cNvSpPr>
            <p:nvPr/>
          </p:nvSpPr>
          <p:spPr bwMode="auto">
            <a:xfrm rot="14400000">
              <a:off x="11097022" y="274688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196"/>
            <p:cNvSpPr>
              <a:spLocks noEditPoints="1"/>
            </p:cNvSpPr>
            <p:nvPr/>
          </p:nvSpPr>
          <p:spPr bwMode="auto">
            <a:xfrm rot="14400000">
              <a:off x="10711983" y="207659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197"/>
            <p:cNvSpPr>
              <a:spLocks noEditPoints="1"/>
            </p:cNvSpPr>
            <p:nvPr/>
          </p:nvSpPr>
          <p:spPr bwMode="auto">
            <a:xfrm rot="14400000">
              <a:off x="9937023" y="73770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198"/>
            <p:cNvSpPr>
              <a:spLocks noEditPoints="1"/>
            </p:cNvSpPr>
            <p:nvPr/>
          </p:nvSpPr>
          <p:spPr bwMode="auto">
            <a:xfrm rot="14400000">
              <a:off x="9549054" y="657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199"/>
            <p:cNvSpPr>
              <a:spLocks noEditPoints="1"/>
            </p:cNvSpPr>
            <p:nvPr/>
          </p:nvSpPr>
          <p:spPr bwMode="auto">
            <a:xfrm rot="14400000">
              <a:off x="8777023" y="-127372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200"/>
            <p:cNvSpPr>
              <a:spLocks noEditPoints="1"/>
            </p:cNvSpPr>
            <p:nvPr/>
          </p:nvSpPr>
          <p:spPr bwMode="auto">
            <a:xfrm rot="14400000">
              <a:off x="8389381" y="-1944017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201"/>
            <p:cNvSpPr>
              <a:spLocks noEditPoints="1"/>
            </p:cNvSpPr>
            <p:nvPr/>
          </p:nvSpPr>
          <p:spPr bwMode="auto">
            <a:xfrm rot="14400000">
              <a:off x="7615398" y="-328459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202"/>
            <p:cNvSpPr>
              <a:spLocks noEditPoints="1"/>
            </p:cNvSpPr>
            <p:nvPr/>
          </p:nvSpPr>
          <p:spPr bwMode="auto">
            <a:xfrm rot="14400000">
              <a:off x="7229056" y="-395488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203"/>
            <p:cNvSpPr>
              <a:spLocks noEditPoints="1"/>
            </p:cNvSpPr>
            <p:nvPr/>
          </p:nvSpPr>
          <p:spPr bwMode="auto">
            <a:xfrm rot="14400000">
              <a:off x="6454422" y="-5294337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204"/>
            <p:cNvSpPr>
              <a:spLocks noEditPoints="1"/>
            </p:cNvSpPr>
            <p:nvPr/>
          </p:nvSpPr>
          <p:spPr bwMode="auto">
            <a:xfrm rot="14400000">
              <a:off x="6067430" y="-59657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208"/>
            <p:cNvSpPr>
              <a:spLocks noEditPoints="1"/>
            </p:cNvSpPr>
            <p:nvPr/>
          </p:nvSpPr>
          <p:spPr bwMode="auto">
            <a:xfrm rot="14400000">
              <a:off x="11096446" y="1418461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209"/>
            <p:cNvSpPr>
              <a:spLocks noEditPoints="1"/>
            </p:cNvSpPr>
            <p:nvPr/>
          </p:nvSpPr>
          <p:spPr bwMode="auto">
            <a:xfrm rot="14400000">
              <a:off x="10708152" y="74704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210"/>
            <p:cNvSpPr>
              <a:spLocks noEditPoints="1"/>
            </p:cNvSpPr>
            <p:nvPr/>
          </p:nvSpPr>
          <p:spPr bwMode="auto">
            <a:xfrm rot="14400000">
              <a:off x="9933517" y="-592408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211"/>
            <p:cNvSpPr>
              <a:spLocks noEditPoints="1"/>
            </p:cNvSpPr>
            <p:nvPr/>
          </p:nvSpPr>
          <p:spPr bwMode="auto">
            <a:xfrm rot="14400000">
              <a:off x="9546526" y="-1263825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212"/>
            <p:cNvSpPr>
              <a:spLocks noEditPoints="1"/>
            </p:cNvSpPr>
            <p:nvPr/>
          </p:nvSpPr>
          <p:spPr bwMode="auto">
            <a:xfrm rot="14400000">
              <a:off x="8773518" y="-260158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213"/>
            <p:cNvSpPr>
              <a:spLocks noEditPoints="1"/>
            </p:cNvSpPr>
            <p:nvPr/>
          </p:nvSpPr>
          <p:spPr bwMode="auto">
            <a:xfrm rot="14400000">
              <a:off x="8385550" y="-3273566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214"/>
            <p:cNvSpPr>
              <a:spLocks noEditPoints="1"/>
            </p:cNvSpPr>
            <p:nvPr/>
          </p:nvSpPr>
          <p:spPr bwMode="auto">
            <a:xfrm rot="14400000">
              <a:off x="7614496" y="-4612454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215"/>
            <p:cNvSpPr>
              <a:spLocks noEditPoints="1"/>
            </p:cNvSpPr>
            <p:nvPr/>
          </p:nvSpPr>
          <p:spPr bwMode="auto">
            <a:xfrm rot="14400000">
              <a:off x="7225551" y="-5282743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216"/>
            <p:cNvSpPr>
              <a:spLocks noEditPoints="1"/>
            </p:cNvSpPr>
            <p:nvPr/>
          </p:nvSpPr>
          <p:spPr bwMode="auto">
            <a:xfrm rot="14400000">
              <a:off x="6451567" y="-662332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217"/>
            <p:cNvSpPr>
              <a:spLocks noEditPoints="1"/>
            </p:cNvSpPr>
            <p:nvPr/>
          </p:nvSpPr>
          <p:spPr bwMode="auto">
            <a:xfrm rot="14400000">
              <a:off x="6065552" y="-7294176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218"/>
            <p:cNvSpPr>
              <a:spLocks noEditPoints="1"/>
            </p:cNvSpPr>
            <p:nvPr/>
          </p:nvSpPr>
          <p:spPr bwMode="auto">
            <a:xfrm rot="14400000">
              <a:off x="12253821" y="20790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219"/>
            <p:cNvSpPr>
              <a:spLocks noEditPoints="1"/>
            </p:cNvSpPr>
            <p:nvPr/>
          </p:nvSpPr>
          <p:spPr bwMode="auto">
            <a:xfrm rot="14400000">
              <a:off x="11868783" y="140871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220"/>
            <p:cNvSpPr>
              <a:spLocks noEditPoints="1"/>
            </p:cNvSpPr>
            <p:nvPr/>
          </p:nvSpPr>
          <p:spPr bwMode="auto">
            <a:xfrm rot="14400000">
              <a:off x="11093822" y="6982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221"/>
            <p:cNvSpPr>
              <a:spLocks noEditPoints="1"/>
            </p:cNvSpPr>
            <p:nvPr/>
          </p:nvSpPr>
          <p:spPr bwMode="auto">
            <a:xfrm rot="14400000">
              <a:off x="10705854" y="-6021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222"/>
            <p:cNvSpPr>
              <a:spLocks noEditPoints="1"/>
            </p:cNvSpPr>
            <p:nvPr/>
          </p:nvSpPr>
          <p:spPr bwMode="auto">
            <a:xfrm rot="14400000">
              <a:off x="9933823" y="-19416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223"/>
            <p:cNvSpPr>
              <a:spLocks noEditPoints="1"/>
            </p:cNvSpPr>
            <p:nvPr/>
          </p:nvSpPr>
          <p:spPr bwMode="auto">
            <a:xfrm rot="14400000">
              <a:off x="9546181" y="-2611896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224"/>
            <p:cNvSpPr>
              <a:spLocks noEditPoints="1"/>
            </p:cNvSpPr>
            <p:nvPr/>
          </p:nvSpPr>
          <p:spPr bwMode="auto">
            <a:xfrm rot="14400000">
              <a:off x="8772197" y="-395247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225"/>
            <p:cNvSpPr>
              <a:spLocks noEditPoints="1"/>
            </p:cNvSpPr>
            <p:nvPr/>
          </p:nvSpPr>
          <p:spPr bwMode="auto">
            <a:xfrm rot="14400000">
              <a:off x="8385856" y="-462276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226"/>
            <p:cNvSpPr>
              <a:spLocks noEditPoints="1"/>
            </p:cNvSpPr>
            <p:nvPr/>
          </p:nvSpPr>
          <p:spPr bwMode="auto">
            <a:xfrm rot="14400000">
              <a:off x="7611221" y="-596221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227"/>
            <p:cNvSpPr>
              <a:spLocks noEditPoints="1"/>
            </p:cNvSpPr>
            <p:nvPr/>
          </p:nvSpPr>
          <p:spPr bwMode="auto">
            <a:xfrm rot="14400000">
              <a:off x="7224230" y="-6633633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228"/>
            <p:cNvSpPr>
              <a:spLocks noEditPoints="1"/>
            </p:cNvSpPr>
            <p:nvPr/>
          </p:nvSpPr>
          <p:spPr bwMode="auto">
            <a:xfrm rot="14400000">
              <a:off x="12253808" y="75090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229"/>
            <p:cNvSpPr>
              <a:spLocks noEditPoints="1"/>
            </p:cNvSpPr>
            <p:nvPr/>
          </p:nvSpPr>
          <p:spPr bwMode="auto">
            <a:xfrm rot="14400000">
              <a:off x="11865514" y="79491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230"/>
            <p:cNvSpPr>
              <a:spLocks noEditPoints="1"/>
            </p:cNvSpPr>
            <p:nvPr/>
          </p:nvSpPr>
          <p:spPr bwMode="auto">
            <a:xfrm rot="14400000">
              <a:off x="11090880" y="-125996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Freeform 231"/>
            <p:cNvSpPr>
              <a:spLocks noEditPoints="1"/>
            </p:cNvSpPr>
            <p:nvPr/>
          </p:nvSpPr>
          <p:spPr bwMode="auto">
            <a:xfrm rot="14400000">
              <a:off x="10703888" y="-1931377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232"/>
            <p:cNvSpPr>
              <a:spLocks noEditPoints="1"/>
            </p:cNvSpPr>
            <p:nvPr/>
          </p:nvSpPr>
          <p:spPr bwMode="auto">
            <a:xfrm rot="14400000">
              <a:off x="9930881" y="-3269138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233"/>
            <p:cNvSpPr>
              <a:spLocks noEditPoints="1"/>
            </p:cNvSpPr>
            <p:nvPr/>
          </p:nvSpPr>
          <p:spPr bwMode="auto">
            <a:xfrm rot="14400000">
              <a:off x="9542912" y="-3941118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234"/>
            <p:cNvSpPr>
              <a:spLocks noEditPoints="1"/>
            </p:cNvSpPr>
            <p:nvPr/>
          </p:nvSpPr>
          <p:spPr bwMode="auto">
            <a:xfrm rot="14400000">
              <a:off x="8771858" y="-5280006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235"/>
            <p:cNvSpPr>
              <a:spLocks noEditPoints="1"/>
            </p:cNvSpPr>
            <p:nvPr/>
          </p:nvSpPr>
          <p:spPr bwMode="auto">
            <a:xfrm rot="14400000">
              <a:off x="8382913" y="-595029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236"/>
            <p:cNvSpPr>
              <a:spLocks noEditPoints="1"/>
            </p:cNvSpPr>
            <p:nvPr/>
          </p:nvSpPr>
          <p:spPr bwMode="auto">
            <a:xfrm rot="14400000">
              <a:off x="7608929" y="-7290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237"/>
            <p:cNvSpPr>
              <a:spLocks noEditPoints="1"/>
            </p:cNvSpPr>
            <p:nvPr/>
          </p:nvSpPr>
          <p:spPr bwMode="auto">
            <a:xfrm rot="14400000">
              <a:off x="7222914" y="-796172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238"/>
            <p:cNvSpPr>
              <a:spLocks noEditPoints="1"/>
            </p:cNvSpPr>
            <p:nvPr/>
          </p:nvSpPr>
          <p:spPr bwMode="auto">
            <a:xfrm rot="14400000">
              <a:off x="13410621" y="14111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239"/>
            <p:cNvSpPr>
              <a:spLocks noEditPoints="1"/>
            </p:cNvSpPr>
            <p:nvPr/>
          </p:nvSpPr>
          <p:spPr bwMode="auto">
            <a:xfrm rot="14400000">
              <a:off x="13025582" y="740835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240"/>
            <p:cNvSpPr>
              <a:spLocks noEditPoints="1"/>
            </p:cNvSpPr>
            <p:nvPr/>
          </p:nvSpPr>
          <p:spPr bwMode="auto">
            <a:xfrm rot="14400000">
              <a:off x="12250622" y="-59805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241"/>
            <p:cNvSpPr>
              <a:spLocks noEditPoints="1"/>
            </p:cNvSpPr>
            <p:nvPr/>
          </p:nvSpPr>
          <p:spPr bwMode="auto">
            <a:xfrm rot="14400000">
              <a:off x="11862653" y="-127003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242"/>
            <p:cNvSpPr>
              <a:spLocks noEditPoints="1"/>
            </p:cNvSpPr>
            <p:nvPr/>
          </p:nvSpPr>
          <p:spPr bwMode="auto">
            <a:xfrm rot="14400000">
              <a:off x="11090623" y="-260948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243"/>
            <p:cNvSpPr>
              <a:spLocks noEditPoints="1"/>
            </p:cNvSpPr>
            <p:nvPr/>
          </p:nvSpPr>
          <p:spPr bwMode="auto">
            <a:xfrm rot="14400000">
              <a:off x="10702980" y="-3279774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244"/>
            <p:cNvSpPr>
              <a:spLocks noEditPoints="1"/>
            </p:cNvSpPr>
            <p:nvPr/>
          </p:nvSpPr>
          <p:spPr bwMode="auto">
            <a:xfrm rot="14400000">
              <a:off x="9928996" y="-46203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245"/>
            <p:cNvSpPr>
              <a:spLocks noEditPoints="1"/>
            </p:cNvSpPr>
            <p:nvPr/>
          </p:nvSpPr>
          <p:spPr bwMode="auto">
            <a:xfrm rot="14400000">
              <a:off x="9542655" y="-529064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246"/>
            <p:cNvSpPr>
              <a:spLocks noEditPoints="1"/>
            </p:cNvSpPr>
            <p:nvPr/>
          </p:nvSpPr>
          <p:spPr bwMode="auto">
            <a:xfrm rot="14400000">
              <a:off x="8768021" y="-663009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247"/>
            <p:cNvSpPr>
              <a:spLocks noEditPoints="1"/>
            </p:cNvSpPr>
            <p:nvPr/>
          </p:nvSpPr>
          <p:spPr bwMode="auto">
            <a:xfrm rot="14400000">
              <a:off x="8381029" y="-730151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248"/>
            <p:cNvSpPr>
              <a:spLocks noEditPoints="1"/>
            </p:cNvSpPr>
            <p:nvPr/>
          </p:nvSpPr>
          <p:spPr bwMode="auto">
            <a:xfrm rot="14400000">
              <a:off x="13410608" y="8303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249"/>
            <p:cNvSpPr>
              <a:spLocks noEditPoints="1"/>
            </p:cNvSpPr>
            <p:nvPr/>
          </p:nvSpPr>
          <p:spPr bwMode="auto">
            <a:xfrm rot="14400000">
              <a:off x="13022313" y="-58838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250"/>
            <p:cNvSpPr>
              <a:spLocks noEditPoints="1"/>
            </p:cNvSpPr>
            <p:nvPr/>
          </p:nvSpPr>
          <p:spPr bwMode="auto">
            <a:xfrm rot="14400000">
              <a:off x="12247679" y="-192783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2" name="Freeform 251"/>
            <p:cNvSpPr>
              <a:spLocks noEditPoints="1"/>
            </p:cNvSpPr>
            <p:nvPr/>
          </p:nvSpPr>
          <p:spPr bwMode="auto">
            <a:xfrm rot="14400000">
              <a:off x="11860687" y="-2599256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Freeform 252"/>
            <p:cNvSpPr>
              <a:spLocks noEditPoints="1"/>
            </p:cNvSpPr>
            <p:nvPr/>
          </p:nvSpPr>
          <p:spPr bwMode="auto">
            <a:xfrm rot="14400000">
              <a:off x="11087680" y="-393701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253"/>
            <p:cNvSpPr>
              <a:spLocks noEditPoints="1"/>
            </p:cNvSpPr>
            <p:nvPr/>
          </p:nvSpPr>
          <p:spPr bwMode="auto">
            <a:xfrm rot="14400000">
              <a:off x="10699712" y="-460899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254"/>
            <p:cNvSpPr>
              <a:spLocks noEditPoints="1"/>
            </p:cNvSpPr>
            <p:nvPr/>
          </p:nvSpPr>
          <p:spPr bwMode="auto">
            <a:xfrm rot="14400000">
              <a:off x="9928657" y="-594788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255"/>
            <p:cNvSpPr>
              <a:spLocks noEditPoints="1"/>
            </p:cNvSpPr>
            <p:nvPr/>
          </p:nvSpPr>
          <p:spPr bwMode="auto">
            <a:xfrm rot="14400000">
              <a:off x="9539713" y="-661817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256"/>
            <p:cNvSpPr>
              <a:spLocks noEditPoints="1"/>
            </p:cNvSpPr>
            <p:nvPr/>
          </p:nvSpPr>
          <p:spPr bwMode="auto">
            <a:xfrm rot="14400000">
              <a:off x="8765729" y="-7958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257"/>
            <p:cNvSpPr>
              <a:spLocks noEditPoints="1"/>
            </p:cNvSpPr>
            <p:nvPr/>
          </p:nvSpPr>
          <p:spPr bwMode="auto">
            <a:xfrm rot="14400000">
              <a:off x="8379713" y="-8629607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258"/>
            <p:cNvSpPr>
              <a:spLocks noEditPoints="1"/>
            </p:cNvSpPr>
            <p:nvPr/>
          </p:nvSpPr>
          <p:spPr bwMode="auto">
            <a:xfrm rot="14400000">
              <a:off x="14567420" y="743246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259"/>
            <p:cNvSpPr>
              <a:spLocks noEditPoints="1"/>
            </p:cNvSpPr>
            <p:nvPr/>
          </p:nvSpPr>
          <p:spPr bwMode="auto">
            <a:xfrm rot="14400000">
              <a:off x="14182381" y="72957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260"/>
            <p:cNvSpPr>
              <a:spLocks noEditPoints="1"/>
            </p:cNvSpPr>
            <p:nvPr/>
          </p:nvSpPr>
          <p:spPr bwMode="auto">
            <a:xfrm rot="14400000">
              <a:off x="13407421" y="-1265931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261"/>
            <p:cNvSpPr>
              <a:spLocks noEditPoints="1"/>
            </p:cNvSpPr>
            <p:nvPr/>
          </p:nvSpPr>
          <p:spPr bwMode="auto">
            <a:xfrm rot="14400000">
              <a:off x="13019453" y="-19379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262"/>
            <p:cNvSpPr>
              <a:spLocks noEditPoints="1"/>
            </p:cNvSpPr>
            <p:nvPr/>
          </p:nvSpPr>
          <p:spPr bwMode="auto">
            <a:xfrm rot="14400000">
              <a:off x="12247422" y="-327736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263"/>
            <p:cNvSpPr>
              <a:spLocks noEditPoints="1"/>
            </p:cNvSpPr>
            <p:nvPr/>
          </p:nvSpPr>
          <p:spPr bwMode="auto">
            <a:xfrm rot="14400000">
              <a:off x="11859780" y="-3947653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264"/>
            <p:cNvSpPr>
              <a:spLocks noEditPoints="1"/>
            </p:cNvSpPr>
            <p:nvPr/>
          </p:nvSpPr>
          <p:spPr bwMode="auto">
            <a:xfrm rot="14400000">
              <a:off x="11085796" y="-528823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265"/>
            <p:cNvSpPr>
              <a:spLocks noEditPoints="1"/>
            </p:cNvSpPr>
            <p:nvPr/>
          </p:nvSpPr>
          <p:spPr bwMode="auto">
            <a:xfrm rot="14400000">
              <a:off x="10699455" y="-5958521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266"/>
            <p:cNvSpPr>
              <a:spLocks noEditPoints="1"/>
            </p:cNvSpPr>
            <p:nvPr/>
          </p:nvSpPr>
          <p:spPr bwMode="auto">
            <a:xfrm rot="14400000">
              <a:off x="9924820" y="-729797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267"/>
            <p:cNvSpPr>
              <a:spLocks noEditPoints="1"/>
            </p:cNvSpPr>
            <p:nvPr/>
          </p:nvSpPr>
          <p:spPr bwMode="auto">
            <a:xfrm rot="14400000">
              <a:off x="9537828" y="-796939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268"/>
            <p:cNvSpPr>
              <a:spLocks noEditPoints="1"/>
            </p:cNvSpPr>
            <p:nvPr/>
          </p:nvSpPr>
          <p:spPr bwMode="auto">
            <a:xfrm rot="14400000">
              <a:off x="14567407" y="-58484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269"/>
            <p:cNvSpPr>
              <a:spLocks noEditPoints="1"/>
            </p:cNvSpPr>
            <p:nvPr/>
          </p:nvSpPr>
          <p:spPr bwMode="auto">
            <a:xfrm rot="14400000">
              <a:off x="14179113" y="-1256266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270"/>
            <p:cNvSpPr>
              <a:spLocks noEditPoints="1"/>
            </p:cNvSpPr>
            <p:nvPr/>
          </p:nvSpPr>
          <p:spPr bwMode="auto">
            <a:xfrm rot="14400000">
              <a:off x="13404478" y="-259571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Freeform 271"/>
            <p:cNvSpPr>
              <a:spLocks noEditPoints="1"/>
            </p:cNvSpPr>
            <p:nvPr/>
          </p:nvSpPr>
          <p:spPr bwMode="auto">
            <a:xfrm rot="14400000">
              <a:off x="13017487" y="-3267134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272"/>
            <p:cNvSpPr>
              <a:spLocks noEditPoints="1"/>
            </p:cNvSpPr>
            <p:nvPr/>
          </p:nvSpPr>
          <p:spPr bwMode="auto">
            <a:xfrm rot="14400000">
              <a:off x="12244479" y="-460489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273"/>
            <p:cNvSpPr>
              <a:spLocks noEditPoints="1"/>
            </p:cNvSpPr>
            <p:nvPr/>
          </p:nvSpPr>
          <p:spPr bwMode="auto">
            <a:xfrm rot="14400000">
              <a:off x="11856511" y="-5276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274"/>
            <p:cNvSpPr>
              <a:spLocks noEditPoints="1"/>
            </p:cNvSpPr>
            <p:nvPr/>
          </p:nvSpPr>
          <p:spPr bwMode="auto">
            <a:xfrm rot="14400000">
              <a:off x="11085457" y="-6615763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275"/>
            <p:cNvSpPr>
              <a:spLocks noEditPoints="1"/>
            </p:cNvSpPr>
            <p:nvPr/>
          </p:nvSpPr>
          <p:spPr bwMode="auto">
            <a:xfrm rot="14400000">
              <a:off x="10696512" y="-728605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276"/>
            <p:cNvSpPr>
              <a:spLocks noEditPoints="1"/>
            </p:cNvSpPr>
            <p:nvPr/>
          </p:nvSpPr>
          <p:spPr bwMode="auto">
            <a:xfrm rot="14400000">
              <a:off x="9922528" y="-8626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277"/>
            <p:cNvSpPr>
              <a:spLocks noEditPoints="1"/>
            </p:cNvSpPr>
            <p:nvPr/>
          </p:nvSpPr>
          <p:spPr bwMode="auto">
            <a:xfrm rot="14400000">
              <a:off x="9536513" y="-9297485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278"/>
            <p:cNvSpPr>
              <a:spLocks noEditPoints="1"/>
            </p:cNvSpPr>
            <p:nvPr/>
          </p:nvSpPr>
          <p:spPr bwMode="auto">
            <a:xfrm rot="14400000">
              <a:off x="15724219" y="75368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279"/>
            <p:cNvSpPr>
              <a:spLocks noEditPoints="1"/>
            </p:cNvSpPr>
            <p:nvPr/>
          </p:nvSpPr>
          <p:spPr bwMode="auto">
            <a:xfrm rot="14400000">
              <a:off x="15339181" y="-594922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280"/>
            <p:cNvSpPr>
              <a:spLocks noEditPoints="1"/>
            </p:cNvSpPr>
            <p:nvPr/>
          </p:nvSpPr>
          <p:spPr bwMode="auto">
            <a:xfrm rot="14400000">
              <a:off x="14564220" y="-193381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281"/>
            <p:cNvSpPr>
              <a:spLocks noEditPoints="1"/>
            </p:cNvSpPr>
            <p:nvPr/>
          </p:nvSpPr>
          <p:spPr bwMode="auto">
            <a:xfrm rot="14400000">
              <a:off x="14176252" y="-260579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282"/>
            <p:cNvSpPr>
              <a:spLocks noEditPoints="1"/>
            </p:cNvSpPr>
            <p:nvPr/>
          </p:nvSpPr>
          <p:spPr bwMode="auto">
            <a:xfrm rot="14400000">
              <a:off x="13404221" y="-394524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4" name="Freeform 283"/>
            <p:cNvSpPr>
              <a:spLocks noEditPoints="1"/>
            </p:cNvSpPr>
            <p:nvPr/>
          </p:nvSpPr>
          <p:spPr bwMode="auto">
            <a:xfrm rot="14400000">
              <a:off x="13016579" y="-4615531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284"/>
            <p:cNvSpPr>
              <a:spLocks noEditPoints="1"/>
            </p:cNvSpPr>
            <p:nvPr/>
          </p:nvSpPr>
          <p:spPr bwMode="auto">
            <a:xfrm rot="14400000">
              <a:off x="12242595" y="-595611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6" name="Freeform 285"/>
            <p:cNvSpPr>
              <a:spLocks noEditPoints="1"/>
            </p:cNvSpPr>
            <p:nvPr/>
          </p:nvSpPr>
          <p:spPr bwMode="auto">
            <a:xfrm rot="14400000">
              <a:off x="11856254" y="-662640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286"/>
            <p:cNvSpPr>
              <a:spLocks noEditPoints="1"/>
            </p:cNvSpPr>
            <p:nvPr/>
          </p:nvSpPr>
          <p:spPr bwMode="auto">
            <a:xfrm rot="14400000">
              <a:off x="11081619" y="-796585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287"/>
            <p:cNvSpPr>
              <a:spLocks noEditPoints="1"/>
            </p:cNvSpPr>
            <p:nvPr/>
          </p:nvSpPr>
          <p:spPr bwMode="auto">
            <a:xfrm rot="14400000">
              <a:off x="10694628" y="-863726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288"/>
            <p:cNvSpPr>
              <a:spLocks noEditPoints="1"/>
            </p:cNvSpPr>
            <p:nvPr/>
          </p:nvSpPr>
          <p:spPr bwMode="auto">
            <a:xfrm rot="14400000">
              <a:off x="15724206" y="-1252727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289"/>
            <p:cNvSpPr>
              <a:spLocks noEditPoints="1"/>
            </p:cNvSpPr>
            <p:nvPr/>
          </p:nvSpPr>
          <p:spPr bwMode="auto">
            <a:xfrm rot="14400000">
              <a:off x="15335912" y="-192414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 rot="14400000">
              <a:off x="14561278" y="-3263596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291"/>
            <p:cNvSpPr>
              <a:spLocks noEditPoints="1"/>
            </p:cNvSpPr>
            <p:nvPr/>
          </p:nvSpPr>
          <p:spPr bwMode="auto">
            <a:xfrm rot="14400000">
              <a:off x="14174286" y="-3935012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292"/>
            <p:cNvSpPr>
              <a:spLocks noEditPoints="1"/>
            </p:cNvSpPr>
            <p:nvPr/>
          </p:nvSpPr>
          <p:spPr bwMode="auto">
            <a:xfrm rot="14400000">
              <a:off x="13401278" y="-527277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293"/>
            <p:cNvSpPr>
              <a:spLocks noEditPoints="1"/>
            </p:cNvSpPr>
            <p:nvPr/>
          </p:nvSpPr>
          <p:spPr bwMode="auto">
            <a:xfrm rot="14400000">
              <a:off x="13013310" y="-5944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294"/>
            <p:cNvSpPr>
              <a:spLocks noEditPoints="1"/>
            </p:cNvSpPr>
            <p:nvPr/>
          </p:nvSpPr>
          <p:spPr bwMode="auto">
            <a:xfrm rot="14400000">
              <a:off x="12242256" y="-7283642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 rot="14400000">
              <a:off x="11853311" y="-795393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296"/>
            <p:cNvSpPr>
              <a:spLocks noEditPoints="1"/>
            </p:cNvSpPr>
            <p:nvPr/>
          </p:nvSpPr>
          <p:spPr bwMode="auto">
            <a:xfrm rot="14400000">
              <a:off x="11079327" y="-929451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297"/>
            <p:cNvSpPr>
              <a:spLocks noEditPoints="1"/>
            </p:cNvSpPr>
            <p:nvPr/>
          </p:nvSpPr>
          <p:spPr bwMode="auto">
            <a:xfrm rot="14400000">
              <a:off x="10693312" y="-996536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298"/>
            <p:cNvSpPr>
              <a:spLocks noEditPoints="1"/>
            </p:cNvSpPr>
            <p:nvPr/>
          </p:nvSpPr>
          <p:spPr bwMode="auto">
            <a:xfrm rot="14400000">
              <a:off x="16881019" y="-592511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299"/>
            <p:cNvSpPr>
              <a:spLocks noEditPoints="1"/>
            </p:cNvSpPr>
            <p:nvPr/>
          </p:nvSpPr>
          <p:spPr bwMode="auto">
            <a:xfrm rot="14400000">
              <a:off x="16495980" y="-126280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300"/>
            <p:cNvSpPr>
              <a:spLocks noEditPoints="1"/>
            </p:cNvSpPr>
            <p:nvPr/>
          </p:nvSpPr>
          <p:spPr bwMode="auto">
            <a:xfrm rot="14400000">
              <a:off x="15721019" y="-260168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301"/>
            <p:cNvSpPr>
              <a:spLocks noEditPoints="1"/>
            </p:cNvSpPr>
            <p:nvPr/>
          </p:nvSpPr>
          <p:spPr bwMode="auto">
            <a:xfrm rot="14400000">
              <a:off x="15333051" y="-327366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302"/>
            <p:cNvSpPr>
              <a:spLocks noEditPoints="1"/>
            </p:cNvSpPr>
            <p:nvPr/>
          </p:nvSpPr>
          <p:spPr bwMode="auto">
            <a:xfrm rot="14400000">
              <a:off x="14561021" y="-461312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303"/>
            <p:cNvSpPr>
              <a:spLocks noEditPoints="1"/>
            </p:cNvSpPr>
            <p:nvPr/>
          </p:nvSpPr>
          <p:spPr bwMode="auto">
            <a:xfrm rot="14400000">
              <a:off x="14173378" y="-528340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304"/>
            <p:cNvSpPr>
              <a:spLocks noEditPoints="1"/>
            </p:cNvSpPr>
            <p:nvPr/>
          </p:nvSpPr>
          <p:spPr bwMode="auto">
            <a:xfrm rot="14400000">
              <a:off x="13399394" y="-6623989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305"/>
            <p:cNvSpPr>
              <a:spLocks noEditPoints="1"/>
            </p:cNvSpPr>
            <p:nvPr/>
          </p:nvSpPr>
          <p:spPr bwMode="auto">
            <a:xfrm rot="14400000">
              <a:off x="13013053" y="-729427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306"/>
            <p:cNvSpPr>
              <a:spLocks noEditPoints="1"/>
            </p:cNvSpPr>
            <p:nvPr/>
          </p:nvSpPr>
          <p:spPr bwMode="auto">
            <a:xfrm rot="14400000">
              <a:off x="12238418" y="-863373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307"/>
            <p:cNvSpPr>
              <a:spLocks noEditPoints="1"/>
            </p:cNvSpPr>
            <p:nvPr/>
          </p:nvSpPr>
          <p:spPr bwMode="auto">
            <a:xfrm rot="14400000">
              <a:off x="11851427" y="-930514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308"/>
            <p:cNvSpPr>
              <a:spLocks noEditPoints="1"/>
            </p:cNvSpPr>
            <p:nvPr/>
          </p:nvSpPr>
          <p:spPr bwMode="auto">
            <a:xfrm rot="14400000">
              <a:off x="16881005" y="-192060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309"/>
            <p:cNvSpPr>
              <a:spLocks noEditPoints="1"/>
            </p:cNvSpPr>
            <p:nvPr/>
          </p:nvSpPr>
          <p:spPr bwMode="auto">
            <a:xfrm rot="14400000">
              <a:off x="16492711" y="-2592023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310"/>
            <p:cNvSpPr>
              <a:spLocks noEditPoints="1"/>
            </p:cNvSpPr>
            <p:nvPr/>
          </p:nvSpPr>
          <p:spPr bwMode="auto">
            <a:xfrm rot="14400000">
              <a:off x="15718077" y="-393147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311"/>
            <p:cNvSpPr>
              <a:spLocks noEditPoints="1"/>
            </p:cNvSpPr>
            <p:nvPr/>
          </p:nvSpPr>
          <p:spPr bwMode="auto">
            <a:xfrm rot="14400000">
              <a:off x="15331085" y="-4602891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312"/>
            <p:cNvSpPr>
              <a:spLocks noEditPoints="1"/>
            </p:cNvSpPr>
            <p:nvPr/>
          </p:nvSpPr>
          <p:spPr bwMode="auto">
            <a:xfrm rot="14400000">
              <a:off x="14558078" y="-594065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313"/>
            <p:cNvSpPr>
              <a:spLocks noEditPoints="1"/>
            </p:cNvSpPr>
            <p:nvPr/>
          </p:nvSpPr>
          <p:spPr bwMode="auto">
            <a:xfrm rot="14400000">
              <a:off x="14170109" y="-6612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314"/>
            <p:cNvSpPr>
              <a:spLocks noEditPoints="1"/>
            </p:cNvSpPr>
            <p:nvPr/>
          </p:nvSpPr>
          <p:spPr bwMode="auto">
            <a:xfrm rot="14400000">
              <a:off x="13399055" y="-795152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315"/>
            <p:cNvSpPr>
              <a:spLocks noEditPoints="1"/>
            </p:cNvSpPr>
            <p:nvPr/>
          </p:nvSpPr>
          <p:spPr bwMode="auto">
            <a:xfrm rot="14400000">
              <a:off x="13010110" y="-8621809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316"/>
            <p:cNvSpPr>
              <a:spLocks noEditPoints="1"/>
            </p:cNvSpPr>
            <p:nvPr/>
          </p:nvSpPr>
          <p:spPr bwMode="auto">
            <a:xfrm rot="14400000">
              <a:off x="12236127" y="-996238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317"/>
            <p:cNvSpPr>
              <a:spLocks noEditPoints="1"/>
            </p:cNvSpPr>
            <p:nvPr/>
          </p:nvSpPr>
          <p:spPr bwMode="auto">
            <a:xfrm rot="14400000">
              <a:off x="11850111" y="-10633242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318"/>
            <p:cNvSpPr>
              <a:spLocks noEditPoints="1"/>
            </p:cNvSpPr>
            <p:nvPr/>
          </p:nvSpPr>
          <p:spPr bwMode="auto">
            <a:xfrm rot="14400000">
              <a:off x="18037818" y="-126038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319"/>
            <p:cNvSpPr>
              <a:spLocks noEditPoints="1"/>
            </p:cNvSpPr>
            <p:nvPr/>
          </p:nvSpPr>
          <p:spPr bwMode="auto">
            <a:xfrm rot="14400000">
              <a:off x="17652779" y="-1930678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320"/>
            <p:cNvSpPr>
              <a:spLocks noEditPoints="1"/>
            </p:cNvSpPr>
            <p:nvPr/>
          </p:nvSpPr>
          <p:spPr bwMode="auto">
            <a:xfrm rot="14400000">
              <a:off x="16877819" y="-326956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321"/>
            <p:cNvSpPr>
              <a:spLocks noEditPoints="1"/>
            </p:cNvSpPr>
            <p:nvPr/>
          </p:nvSpPr>
          <p:spPr bwMode="auto">
            <a:xfrm rot="14400000">
              <a:off x="16489850" y="-3941547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322"/>
            <p:cNvSpPr>
              <a:spLocks noEditPoints="1"/>
            </p:cNvSpPr>
            <p:nvPr/>
          </p:nvSpPr>
          <p:spPr bwMode="auto">
            <a:xfrm rot="14400000">
              <a:off x="15717820" y="-52809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323"/>
            <p:cNvSpPr>
              <a:spLocks noEditPoints="1"/>
            </p:cNvSpPr>
            <p:nvPr/>
          </p:nvSpPr>
          <p:spPr bwMode="auto">
            <a:xfrm rot="14400000">
              <a:off x="15330177" y="-5951288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324"/>
            <p:cNvSpPr>
              <a:spLocks noEditPoints="1"/>
            </p:cNvSpPr>
            <p:nvPr/>
          </p:nvSpPr>
          <p:spPr bwMode="auto">
            <a:xfrm rot="14400000">
              <a:off x="14556193" y="-729186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325"/>
            <p:cNvSpPr>
              <a:spLocks noEditPoints="1"/>
            </p:cNvSpPr>
            <p:nvPr/>
          </p:nvSpPr>
          <p:spPr bwMode="auto">
            <a:xfrm rot="14400000">
              <a:off x="14169853" y="-796215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326"/>
            <p:cNvSpPr>
              <a:spLocks noEditPoints="1"/>
            </p:cNvSpPr>
            <p:nvPr/>
          </p:nvSpPr>
          <p:spPr bwMode="auto">
            <a:xfrm rot="14400000">
              <a:off x="13395218" y="-930160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327"/>
            <p:cNvSpPr>
              <a:spLocks noEditPoints="1"/>
            </p:cNvSpPr>
            <p:nvPr/>
          </p:nvSpPr>
          <p:spPr bwMode="auto">
            <a:xfrm rot="14400000">
              <a:off x="13008226" y="-997302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1930572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 rot="9000000">
            <a:off x="-10521989" y="-9795526"/>
            <a:ext cx="16077776" cy="16322072"/>
            <a:chOff x="2727789" y="-10719254"/>
            <a:chExt cx="16077776" cy="16322072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 rot="14400000">
              <a:off x="8437935" y="281169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 rot="14400000">
              <a:off x="7276328" y="21472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 rot="14400000">
              <a:off x="8439892" y="147412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 rot="14400000">
              <a:off x="9603456" y="80364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 rot="14400000">
              <a:off x="10767021" y="13055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 rot="14400000">
              <a:off x="11930585" y="-53992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 rot="14400000">
              <a:off x="13094149" y="-121301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 rot="14400000">
              <a:off x="14257713" y="-18834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 rot="14400000">
              <a:off x="15421277" y="-255658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 rot="14400000">
              <a:off x="9601499" y="214121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 rot="14400000">
              <a:off x="10765064" y="14681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 rot="14400000">
              <a:off x="11928628" y="79764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 rot="14400000">
              <a:off x="13092192" y="1245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 rot="14400000">
              <a:off x="14255756" y="-545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 rot="14400000">
              <a:off x="15419320" y="-12190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 rot="14400000">
              <a:off x="16582885" y="-18894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 rot="14400000">
              <a:off x="7274681" y="7968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 rot="14400000">
              <a:off x="6113074" y="1323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 rot="14400000">
              <a:off x="7276638" y="-54069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 rot="14400000">
              <a:off x="8440202" y="-121117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 rot="14400000">
              <a:off x="9603767" y="-188426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 rot="14400000">
              <a:off x="10767330" y="-255474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 rot="14400000">
              <a:off x="11930895" y="-322782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 rot="14400000">
              <a:off x="13094459" y="-38983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 rot="14400000">
              <a:off x="14258023" y="-457139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 rot="14400000">
              <a:off x="8438245" y="12640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 rot="14400000">
              <a:off x="9601810" y="-5466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 rot="14400000">
              <a:off x="10765374" y="-121716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 rot="14400000">
              <a:off x="11928938" y="-189025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 rot="14400000">
              <a:off x="13092502" y="-25607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 rot="14400000">
              <a:off x="14256066" y="-323382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 rot="14400000">
              <a:off x="15419631" y="-39043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 rot="14400000">
              <a:off x="6111752" y="-1218495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 rot="14400000">
              <a:off x="4949820" y="-18824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 rot="14400000">
              <a:off x="6113384" y="-25555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 rot="14400000">
              <a:off x="7276948" y="-32259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 rot="14400000">
              <a:off x="8440513" y="-389907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 rot="14400000">
              <a:off x="9604077" y="-456955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 rot="14400000">
              <a:off x="10767641" y="-524264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 rot="14400000">
              <a:off x="11931205" y="-591312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 rot="14400000">
              <a:off x="13094770" y="-658621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 rot="14400000">
              <a:off x="7275316" y="-1888977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 rot="14400000">
              <a:off x="8438881" y="-2562063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 rot="14400000">
              <a:off x="9602445" y="-3232545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 rot="14400000">
              <a:off x="10766009" y="-3905631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 rot="14400000">
              <a:off x="11929574" y="-45761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 rot="14400000">
              <a:off x="13093138" y="-52491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 rot="14400000">
              <a:off x="14256702" y="-5919682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 rot="14400000">
              <a:off x="4948498" y="-323331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 rot="14400000">
              <a:off x="3786566" y="-38972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 rot="14400000">
              <a:off x="4950130" y="-457032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 rot="14400000">
              <a:off x="6113694" y="-52408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 rot="14400000">
              <a:off x="7277259" y="-591388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 rot="14400000">
              <a:off x="8440823" y="-658437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 rot="14400000">
              <a:off x="9604387" y="-7257457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 rot="14400000">
              <a:off x="10767951" y="-792793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 rot="14400000">
              <a:off x="11931516" y="-860102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 rot="14400000">
              <a:off x="6112062" y="-390379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 rot="14400000">
              <a:off x="7275627" y="-457687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64"/>
            <p:cNvSpPr>
              <a:spLocks/>
            </p:cNvSpPr>
            <p:nvPr/>
          </p:nvSpPr>
          <p:spPr bwMode="auto">
            <a:xfrm rot="14400000">
              <a:off x="8439191" y="-524736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 rot="14400000">
              <a:off x="9602755" y="-592044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66"/>
            <p:cNvSpPr>
              <a:spLocks/>
            </p:cNvSpPr>
            <p:nvPr/>
          </p:nvSpPr>
          <p:spPr bwMode="auto">
            <a:xfrm rot="14400000">
              <a:off x="10766320" y="-659092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67"/>
            <p:cNvSpPr>
              <a:spLocks/>
            </p:cNvSpPr>
            <p:nvPr/>
          </p:nvSpPr>
          <p:spPr bwMode="auto">
            <a:xfrm rot="14400000">
              <a:off x="11929884" y="-726401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68"/>
            <p:cNvSpPr>
              <a:spLocks/>
            </p:cNvSpPr>
            <p:nvPr/>
          </p:nvSpPr>
          <p:spPr bwMode="auto">
            <a:xfrm rot="14400000">
              <a:off x="13093448" y="-79344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 rot="14400000">
              <a:off x="3785245" y="-524812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70"/>
            <p:cNvSpPr>
              <a:spLocks/>
            </p:cNvSpPr>
            <p:nvPr/>
          </p:nvSpPr>
          <p:spPr bwMode="auto">
            <a:xfrm rot="14400000">
              <a:off x="2623637" y="-59126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71"/>
            <p:cNvSpPr>
              <a:spLocks/>
            </p:cNvSpPr>
            <p:nvPr/>
          </p:nvSpPr>
          <p:spPr bwMode="auto">
            <a:xfrm rot="14400000">
              <a:off x="3787201" y="-65856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72"/>
            <p:cNvSpPr>
              <a:spLocks/>
            </p:cNvSpPr>
            <p:nvPr/>
          </p:nvSpPr>
          <p:spPr bwMode="auto">
            <a:xfrm rot="14400000">
              <a:off x="4950766" y="-7256181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73"/>
            <p:cNvSpPr>
              <a:spLocks/>
            </p:cNvSpPr>
            <p:nvPr/>
          </p:nvSpPr>
          <p:spPr bwMode="auto">
            <a:xfrm rot="14400000">
              <a:off x="6114330" y="-7929268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 rot="14400000">
              <a:off x="7277894" y="-8599750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auto">
            <a:xfrm rot="14400000">
              <a:off x="8441459" y="-9272836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76"/>
            <p:cNvSpPr>
              <a:spLocks/>
            </p:cNvSpPr>
            <p:nvPr/>
          </p:nvSpPr>
          <p:spPr bwMode="auto">
            <a:xfrm rot="14400000">
              <a:off x="9605022" y="-9943318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77"/>
            <p:cNvSpPr>
              <a:spLocks/>
            </p:cNvSpPr>
            <p:nvPr/>
          </p:nvSpPr>
          <p:spPr bwMode="auto">
            <a:xfrm rot="14400000">
              <a:off x="10768587" y="-10616404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78"/>
            <p:cNvSpPr>
              <a:spLocks/>
            </p:cNvSpPr>
            <p:nvPr/>
          </p:nvSpPr>
          <p:spPr bwMode="auto">
            <a:xfrm rot="14400000">
              <a:off x="4948809" y="-59186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79"/>
            <p:cNvSpPr>
              <a:spLocks/>
            </p:cNvSpPr>
            <p:nvPr/>
          </p:nvSpPr>
          <p:spPr bwMode="auto">
            <a:xfrm rot="14400000">
              <a:off x="6112373" y="-65916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80"/>
            <p:cNvSpPr>
              <a:spLocks/>
            </p:cNvSpPr>
            <p:nvPr/>
          </p:nvSpPr>
          <p:spPr bwMode="auto">
            <a:xfrm rot="14400000">
              <a:off x="7275938" y="-726217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81"/>
            <p:cNvSpPr>
              <a:spLocks/>
            </p:cNvSpPr>
            <p:nvPr/>
          </p:nvSpPr>
          <p:spPr bwMode="auto">
            <a:xfrm rot="14400000">
              <a:off x="8439502" y="-793526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82"/>
            <p:cNvSpPr>
              <a:spLocks/>
            </p:cNvSpPr>
            <p:nvPr/>
          </p:nvSpPr>
          <p:spPr bwMode="auto">
            <a:xfrm rot="14400000">
              <a:off x="9603066" y="-860574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83"/>
            <p:cNvSpPr>
              <a:spLocks/>
            </p:cNvSpPr>
            <p:nvPr/>
          </p:nvSpPr>
          <p:spPr bwMode="auto">
            <a:xfrm rot="14400000">
              <a:off x="10766630" y="-927882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84"/>
            <p:cNvSpPr>
              <a:spLocks/>
            </p:cNvSpPr>
            <p:nvPr/>
          </p:nvSpPr>
          <p:spPr bwMode="auto">
            <a:xfrm rot="14400000">
              <a:off x="11930194" y="-994931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85"/>
            <p:cNvSpPr>
              <a:spLocks/>
            </p:cNvSpPr>
            <p:nvPr/>
          </p:nvSpPr>
          <p:spPr bwMode="auto">
            <a:xfrm rot="14400000">
              <a:off x="9214197" y="415509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86"/>
            <p:cNvSpPr>
              <a:spLocks/>
            </p:cNvSpPr>
            <p:nvPr/>
          </p:nvSpPr>
          <p:spPr bwMode="auto">
            <a:xfrm rot="14400000">
              <a:off x="8052590" y="349060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87"/>
            <p:cNvSpPr>
              <a:spLocks/>
            </p:cNvSpPr>
            <p:nvPr/>
          </p:nvSpPr>
          <p:spPr bwMode="auto">
            <a:xfrm rot="14400000">
              <a:off x="9216154" y="28175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88"/>
            <p:cNvSpPr>
              <a:spLocks/>
            </p:cNvSpPr>
            <p:nvPr/>
          </p:nvSpPr>
          <p:spPr bwMode="auto">
            <a:xfrm rot="14400000">
              <a:off x="10379718" y="214704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9"/>
            <p:cNvSpPr>
              <a:spLocks/>
            </p:cNvSpPr>
            <p:nvPr/>
          </p:nvSpPr>
          <p:spPr bwMode="auto">
            <a:xfrm rot="14400000">
              <a:off x="11543283" y="147395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90"/>
            <p:cNvSpPr>
              <a:spLocks/>
            </p:cNvSpPr>
            <p:nvPr/>
          </p:nvSpPr>
          <p:spPr bwMode="auto">
            <a:xfrm rot="14400000">
              <a:off x="12706846" y="80347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91"/>
            <p:cNvSpPr>
              <a:spLocks/>
            </p:cNvSpPr>
            <p:nvPr/>
          </p:nvSpPr>
          <p:spPr bwMode="auto">
            <a:xfrm rot="14400000">
              <a:off x="13870411" y="13038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92"/>
            <p:cNvSpPr>
              <a:spLocks/>
            </p:cNvSpPr>
            <p:nvPr/>
          </p:nvSpPr>
          <p:spPr bwMode="auto">
            <a:xfrm rot="14400000">
              <a:off x="15033975" y="-5400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93"/>
            <p:cNvSpPr>
              <a:spLocks/>
            </p:cNvSpPr>
            <p:nvPr/>
          </p:nvSpPr>
          <p:spPr bwMode="auto">
            <a:xfrm rot="14400000">
              <a:off x="16197539" y="-121318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94"/>
            <p:cNvSpPr>
              <a:spLocks/>
            </p:cNvSpPr>
            <p:nvPr/>
          </p:nvSpPr>
          <p:spPr bwMode="auto">
            <a:xfrm rot="14400000">
              <a:off x="10377761" y="348461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95"/>
            <p:cNvSpPr>
              <a:spLocks/>
            </p:cNvSpPr>
            <p:nvPr/>
          </p:nvSpPr>
          <p:spPr bwMode="auto">
            <a:xfrm rot="14400000">
              <a:off x="11541325" y="281152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96"/>
            <p:cNvSpPr>
              <a:spLocks/>
            </p:cNvSpPr>
            <p:nvPr/>
          </p:nvSpPr>
          <p:spPr bwMode="auto">
            <a:xfrm rot="14400000">
              <a:off x="12704890" y="214104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97"/>
            <p:cNvSpPr>
              <a:spLocks/>
            </p:cNvSpPr>
            <p:nvPr/>
          </p:nvSpPr>
          <p:spPr bwMode="auto">
            <a:xfrm rot="14400000">
              <a:off x="13868453" y="146796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98"/>
            <p:cNvSpPr>
              <a:spLocks/>
            </p:cNvSpPr>
            <p:nvPr/>
          </p:nvSpPr>
          <p:spPr bwMode="auto">
            <a:xfrm rot="14400000">
              <a:off x="15032018" y="79747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99"/>
            <p:cNvSpPr>
              <a:spLocks/>
            </p:cNvSpPr>
            <p:nvPr/>
          </p:nvSpPr>
          <p:spPr bwMode="auto">
            <a:xfrm rot="14400000">
              <a:off x="16195582" y="1243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100"/>
            <p:cNvSpPr>
              <a:spLocks/>
            </p:cNvSpPr>
            <p:nvPr/>
          </p:nvSpPr>
          <p:spPr bwMode="auto">
            <a:xfrm rot="14400000">
              <a:off x="17359146" y="-54609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101"/>
            <p:cNvSpPr>
              <a:spLocks/>
            </p:cNvSpPr>
            <p:nvPr/>
          </p:nvSpPr>
          <p:spPr bwMode="auto">
            <a:xfrm rot="14400000">
              <a:off x="8050943" y="214028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102"/>
            <p:cNvSpPr>
              <a:spLocks/>
            </p:cNvSpPr>
            <p:nvPr/>
          </p:nvSpPr>
          <p:spPr bwMode="auto">
            <a:xfrm rot="14400000">
              <a:off x="6889336" y="147579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103"/>
            <p:cNvSpPr>
              <a:spLocks/>
            </p:cNvSpPr>
            <p:nvPr/>
          </p:nvSpPr>
          <p:spPr bwMode="auto">
            <a:xfrm rot="14400000">
              <a:off x="8052899" y="80270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4"/>
            <p:cNvSpPr>
              <a:spLocks/>
            </p:cNvSpPr>
            <p:nvPr/>
          </p:nvSpPr>
          <p:spPr bwMode="auto">
            <a:xfrm rot="14400000">
              <a:off x="9216464" y="13222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05"/>
            <p:cNvSpPr>
              <a:spLocks/>
            </p:cNvSpPr>
            <p:nvPr/>
          </p:nvSpPr>
          <p:spPr bwMode="auto">
            <a:xfrm rot="14400000">
              <a:off x="10380029" y="-54086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06"/>
            <p:cNvSpPr>
              <a:spLocks/>
            </p:cNvSpPr>
            <p:nvPr/>
          </p:nvSpPr>
          <p:spPr bwMode="auto">
            <a:xfrm rot="14400000">
              <a:off x="11543592" y="-121134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107"/>
            <p:cNvSpPr>
              <a:spLocks/>
            </p:cNvSpPr>
            <p:nvPr/>
          </p:nvSpPr>
          <p:spPr bwMode="auto">
            <a:xfrm rot="14400000">
              <a:off x="12707157" y="-188443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108"/>
            <p:cNvSpPr>
              <a:spLocks/>
            </p:cNvSpPr>
            <p:nvPr/>
          </p:nvSpPr>
          <p:spPr bwMode="auto">
            <a:xfrm rot="14400000">
              <a:off x="13870721" y="-255491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109"/>
            <p:cNvSpPr>
              <a:spLocks/>
            </p:cNvSpPr>
            <p:nvPr/>
          </p:nvSpPr>
          <p:spPr bwMode="auto">
            <a:xfrm rot="14400000">
              <a:off x="15034285" y="-322799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10"/>
            <p:cNvSpPr>
              <a:spLocks/>
            </p:cNvSpPr>
            <p:nvPr/>
          </p:nvSpPr>
          <p:spPr bwMode="auto">
            <a:xfrm rot="14400000">
              <a:off x="9214506" y="146979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11"/>
            <p:cNvSpPr>
              <a:spLocks/>
            </p:cNvSpPr>
            <p:nvPr/>
          </p:nvSpPr>
          <p:spPr bwMode="auto">
            <a:xfrm rot="14400000">
              <a:off x="10378071" y="7967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12"/>
            <p:cNvSpPr>
              <a:spLocks/>
            </p:cNvSpPr>
            <p:nvPr/>
          </p:nvSpPr>
          <p:spPr bwMode="auto">
            <a:xfrm rot="14400000">
              <a:off x="11541636" y="12623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13"/>
            <p:cNvSpPr>
              <a:spLocks/>
            </p:cNvSpPr>
            <p:nvPr/>
          </p:nvSpPr>
          <p:spPr bwMode="auto">
            <a:xfrm rot="14400000">
              <a:off x="12705199" y="-54685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14"/>
            <p:cNvSpPr>
              <a:spLocks/>
            </p:cNvSpPr>
            <p:nvPr/>
          </p:nvSpPr>
          <p:spPr bwMode="auto">
            <a:xfrm rot="14400000">
              <a:off x="13868764" y="-121733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15"/>
            <p:cNvSpPr>
              <a:spLocks/>
            </p:cNvSpPr>
            <p:nvPr/>
          </p:nvSpPr>
          <p:spPr bwMode="auto">
            <a:xfrm rot="14400000">
              <a:off x="15032328" y="-189042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16"/>
            <p:cNvSpPr>
              <a:spLocks/>
            </p:cNvSpPr>
            <p:nvPr/>
          </p:nvSpPr>
          <p:spPr bwMode="auto">
            <a:xfrm rot="14400000">
              <a:off x="16195892" y="-25609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17"/>
            <p:cNvSpPr>
              <a:spLocks/>
            </p:cNvSpPr>
            <p:nvPr/>
          </p:nvSpPr>
          <p:spPr bwMode="auto">
            <a:xfrm rot="14400000">
              <a:off x="6886713" y="12490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18"/>
            <p:cNvSpPr>
              <a:spLocks/>
            </p:cNvSpPr>
            <p:nvPr/>
          </p:nvSpPr>
          <p:spPr bwMode="auto">
            <a:xfrm rot="14400000">
              <a:off x="5726082" y="-53902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19"/>
            <p:cNvSpPr>
              <a:spLocks/>
            </p:cNvSpPr>
            <p:nvPr/>
          </p:nvSpPr>
          <p:spPr bwMode="auto">
            <a:xfrm rot="14400000">
              <a:off x="6889645" y="-121210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20"/>
            <p:cNvSpPr>
              <a:spLocks/>
            </p:cNvSpPr>
            <p:nvPr/>
          </p:nvSpPr>
          <p:spPr bwMode="auto">
            <a:xfrm rot="14400000">
              <a:off x="8053210" y="-188259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21"/>
            <p:cNvSpPr>
              <a:spLocks/>
            </p:cNvSpPr>
            <p:nvPr/>
          </p:nvSpPr>
          <p:spPr bwMode="auto">
            <a:xfrm rot="14400000">
              <a:off x="9216775" y="-255567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22"/>
            <p:cNvSpPr>
              <a:spLocks/>
            </p:cNvSpPr>
            <p:nvPr/>
          </p:nvSpPr>
          <p:spPr bwMode="auto">
            <a:xfrm rot="14400000">
              <a:off x="10380338" y="-322615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23"/>
            <p:cNvSpPr>
              <a:spLocks/>
            </p:cNvSpPr>
            <p:nvPr/>
          </p:nvSpPr>
          <p:spPr bwMode="auto">
            <a:xfrm rot="14400000">
              <a:off x="11543903" y="-389924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4"/>
            <p:cNvSpPr>
              <a:spLocks/>
            </p:cNvSpPr>
            <p:nvPr/>
          </p:nvSpPr>
          <p:spPr bwMode="auto">
            <a:xfrm rot="14400000">
              <a:off x="12707467" y="-456972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5"/>
            <p:cNvSpPr>
              <a:spLocks/>
            </p:cNvSpPr>
            <p:nvPr/>
          </p:nvSpPr>
          <p:spPr bwMode="auto">
            <a:xfrm rot="14400000">
              <a:off x="13871031" y="-52428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6"/>
            <p:cNvSpPr>
              <a:spLocks/>
            </p:cNvSpPr>
            <p:nvPr/>
          </p:nvSpPr>
          <p:spPr bwMode="auto">
            <a:xfrm rot="14400000">
              <a:off x="8050277" y="-54557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27"/>
            <p:cNvSpPr>
              <a:spLocks/>
            </p:cNvSpPr>
            <p:nvPr/>
          </p:nvSpPr>
          <p:spPr bwMode="auto">
            <a:xfrm rot="14400000">
              <a:off x="9213841" y="-121866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28"/>
            <p:cNvSpPr>
              <a:spLocks/>
            </p:cNvSpPr>
            <p:nvPr/>
          </p:nvSpPr>
          <p:spPr bwMode="auto">
            <a:xfrm rot="14400000">
              <a:off x="10377406" y="-188914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29"/>
            <p:cNvSpPr>
              <a:spLocks/>
            </p:cNvSpPr>
            <p:nvPr/>
          </p:nvSpPr>
          <p:spPr bwMode="auto">
            <a:xfrm rot="14400000">
              <a:off x="11540970" y="-256223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30"/>
            <p:cNvSpPr>
              <a:spLocks/>
            </p:cNvSpPr>
            <p:nvPr/>
          </p:nvSpPr>
          <p:spPr bwMode="auto">
            <a:xfrm rot="14400000">
              <a:off x="12704534" y="-32327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31"/>
            <p:cNvSpPr>
              <a:spLocks/>
            </p:cNvSpPr>
            <p:nvPr/>
          </p:nvSpPr>
          <p:spPr bwMode="auto">
            <a:xfrm rot="14400000">
              <a:off x="13868098" y="-39058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32"/>
            <p:cNvSpPr>
              <a:spLocks/>
            </p:cNvSpPr>
            <p:nvPr/>
          </p:nvSpPr>
          <p:spPr bwMode="auto">
            <a:xfrm rot="14400000">
              <a:off x="15031663" y="-45762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33"/>
            <p:cNvSpPr>
              <a:spLocks/>
            </p:cNvSpPr>
            <p:nvPr/>
          </p:nvSpPr>
          <p:spPr bwMode="auto">
            <a:xfrm rot="14400000">
              <a:off x="5723459" y="-188991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4"/>
            <p:cNvSpPr>
              <a:spLocks/>
            </p:cNvSpPr>
            <p:nvPr/>
          </p:nvSpPr>
          <p:spPr bwMode="auto">
            <a:xfrm rot="14400000">
              <a:off x="4562828" y="-255383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35"/>
            <p:cNvSpPr>
              <a:spLocks/>
            </p:cNvSpPr>
            <p:nvPr/>
          </p:nvSpPr>
          <p:spPr bwMode="auto">
            <a:xfrm rot="14400000">
              <a:off x="5726392" y="-32269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6"/>
            <p:cNvSpPr>
              <a:spLocks/>
            </p:cNvSpPr>
            <p:nvPr/>
          </p:nvSpPr>
          <p:spPr bwMode="auto">
            <a:xfrm rot="14400000">
              <a:off x="6889956" y="-389740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37"/>
            <p:cNvSpPr>
              <a:spLocks/>
            </p:cNvSpPr>
            <p:nvPr/>
          </p:nvSpPr>
          <p:spPr bwMode="auto">
            <a:xfrm rot="14400000">
              <a:off x="8053521" y="-457049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38"/>
            <p:cNvSpPr>
              <a:spLocks/>
            </p:cNvSpPr>
            <p:nvPr/>
          </p:nvSpPr>
          <p:spPr bwMode="auto">
            <a:xfrm rot="14400000">
              <a:off x="9217085" y="-524097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39"/>
            <p:cNvSpPr>
              <a:spLocks/>
            </p:cNvSpPr>
            <p:nvPr/>
          </p:nvSpPr>
          <p:spPr bwMode="auto">
            <a:xfrm rot="14400000">
              <a:off x="10380649" y="-591405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40"/>
            <p:cNvSpPr>
              <a:spLocks/>
            </p:cNvSpPr>
            <p:nvPr/>
          </p:nvSpPr>
          <p:spPr bwMode="auto">
            <a:xfrm rot="14400000">
              <a:off x="11544213" y="-658454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41"/>
            <p:cNvSpPr>
              <a:spLocks/>
            </p:cNvSpPr>
            <p:nvPr/>
          </p:nvSpPr>
          <p:spPr bwMode="auto">
            <a:xfrm rot="14400000">
              <a:off x="12707778" y="-725762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42"/>
            <p:cNvSpPr>
              <a:spLocks/>
            </p:cNvSpPr>
            <p:nvPr/>
          </p:nvSpPr>
          <p:spPr bwMode="auto">
            <a:xfrm rot="14400000">
              <a:off x="6887023" y="-256039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43"/>
            <p:cNvSpPr>
              <a:spLocks/>
            </p:cNvSpPr>
            <p:nvPr/>
          </p:nvSpPr>
          <p:spPr bwMode="auto">
            <a:xfrm rot="14400000">
              <a:off x="8050587" y="-323348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4"/>
            <p:cNvSpPr>
              <a:spLocks/>
            </p:cNvSpPr>
            <p:nvPr/>
          </p:nvSpPr>
          <p:spPr bwMode="auto">
            <a:xfrm rot="14400000">
              <a:off x="9214152" y="-390396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5"/>
            <p:cNvSpPr>
              <a:spLocks/>
            </p:cNvSpPr>
            <p:nvPr/>
          </p:nvSpPr>
          <p:spPr bwMode="auto">
            <a:xfrm rot="14400000">
              <a:off x="10377716" y="-457704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6"/>
            <p:cNvSpPr>
              <a:spLocks/>
            </p:cNvSpPr>
            <p:nvPr/>
          </p:nvSpPr>
          <p:spPr bwMode="auto">
            <a:xfrm rot="14400000">
              <a:off x="11541280" y="-524753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47"/>
            <p:cNvSpPr>
              <a:spLocks/>
            </p:cNvSpPr>
            <p:nvPr/>
          </p:nvSpPr>
          <p:spPr bwMode="auto">
            <a:xfrm rot="14400000">
              <a:off x="12704844" y="-592061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48"/>
            <p:cNvSpPr>
              <a:spLocks/>
            </p:cNvSpPr>
            <p:nvPr/>
          </p:nvSpPr>
          <p:spPr bwMode="auto">
            <a:xfrm rot="14400000">
              <a:off x="13868408" y="-659109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49"/>
            <p:cNvSpPr>
              <a:spLocks/>
            </p:cNvSpPr>
            <p:nvPr/>
          </p:nvSpPr>
          <p:spPr bwMode="auto">
            <a:xfrm rot="14400000">
              <a:off x="4560205" y="-390472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150"/>
            <p:cNvSpPr>
              <a:spLocks/>
            </p:cNvSpPr>
            <p:nvPr/>
          </p:nvSpPr>
          <p:spPr bwMode="auto">
            <a:xfrm rot="14400000">
              <a:off x="3398598" y="-45692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151"/>
            <p:cNvSpPr>
              <a:spLocks/>
            </p:cNvSpPr>
            <p:nvPr/>
          </p:nvSpPr>
          <p:spPr bwMode="auto">
            <a:xfrm rot="14400000">
              <a:off x="4562162" y="-52423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152"/>
            <p:cNvSpPr>
              <a:spLocks/>
            </p:cNvSpPr>
            <p:nvPr/>
          </p:nvSpPr>
          <p:spPr bwMode="auto">
            <a:xfrm rot="14400000">
              <a:off x="5725726" y="-59127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153"/>
            <p:cNvSpPr>
              <a:spLocks/>
            </p:cNvSpPr>
            <p:nvPr/>
          </p:nvSpPr>
          <p:spPr bwMode="auto">
            <a:xfrm rot="14400000">
              <a:off x="6889291" y="-658587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154"/>
            <p:cNvSpPr>
              <a:spLocks/>
            </p:cNvSpPr>
            <p:nvPr/>
          </p:nvSpPr>
          <p:spPr bwMode="auto">
            <a:xfrm rot="14400000">
              <a:off x="8052855" y="-725635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155"/>
            <p:cNvSpPr>
              <a:spLocks/>
            </p:cNvSpPr>
            <p:nvPr/>
          </p:nvSpPr>
          <p:spPr bwMode="auto">
            <a:xfrm rot="14400000">
              <a:off x="9216419" y="-792943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156"/>
            <p:cNvSpPr>
              <a:spLocks/>
            </p:cNvSpPr>
            <p:nvPr/>
          </p:nvSpPr>
          <p:spPr bwMode="auto">
            <a:xfrm rot="14400000">
              <a:off x="10379983" y="-8599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157"/>
            <p:cNvSpPr>
              <a:spLocks/>
            </p:cNvSpPr>
            <p:nvPr/>
          </p:nvSpPr>
          <p:spPr bwMode="auto">
            <a:xfrm rot="14400000">
              <a:off x="11543547" y="-927300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158"/>
            <p:cNvSpPr>
              <a:spLocks/>
            </p:cNvSpPr>
            <p:nvPr/>
          </p:nvSpPr>
          <p:spPr bwMode="auto">
            <a:xfrm rot="14400000">
              <a:off x="5723769" y="-457520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159"/>
            <p:cNvSpPr>
              <a:spLocks/>
            </p:cNvSpPr>
            <p:nvPr/>
          </p:nvSpPr>
          <p:spPr bwMode="auto">
            <a:xfrm rot="14400000">
              <a:off x="6887334" y="-524829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160"/>
            <p:cNvSpPr>
              <a:spLocks/>
            </p:cNvSpPr>
            <p:nvPr/>
          </p:nvSpPr>
          <p:spPr bwMode="auto">
            <a:xfrm rot="14400000">
              <a:off x="8050898" y="-591877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161"/>
            <p:cNvSpPr>
              <a:spLocks/>
            </p:cNvSpPr>
            <p:nvPr/>
          </p:nvSpPr>
          <p:spPr bwMode="auto">
            <a:xfrm rot="14400000">
              <a:off x="9214462" y="-65918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162"/>
            <p:cNvSpPr>
              <a:spLocks/>
            </p:cNvSpPr>
            <p:nvPr/>
          </p:nvSpPr>
          <p:spPr bwMode="auto">
            <a:xfrm rot="14400000">
              <a:off x="10378026" y="-726234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163"/>
            <p:cNvSpPr>
              <a:spLocks/>
            </p:cNvSpPr>
            <p:nvPr/>
          </p:nvSpPr>
          <p:spPr bwMode="auto">
            <a:xfrm rot="14400000">
              <a:off x="11541590" y="-79354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64"/>
            <p:cNvSpPr>
              <a:spLocks/>
            </p:cNvSpPr>
            <p:nvPr/>
          </p:nvSpPr>
          <p:spPr bwMode="auto">
            <a:xfrm rot="14400000">
              <a:off x="12705155" y="-860591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65"/>
            <p:cNvSpPr>
              <a:spLocks noEditPoints="1"/>
            </p:cNvSpPr>
            <p:nvPr/>
          </p:nvSpPr>
          <p:spPr bwMode="auto">
            <a:xfrm rot="14400000">
              <a:off x="8773826" y="2758124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66"/>
            <p:cNvSpPr>
              <a:spLocks noEditPoints="1"/>
            </p:cNvSpPr>
            <p:nvPr/>
          </p:nvSpPr>
          <p:spPr bwMode="auto">
            <a:xfrm rot="14400000">
              <a:off x="8385533" y="20867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67"/>
            <p:cNvSpPr>
              <a:spLocks noEditPoints="1"/>
            </p:cNvSpPr>
            <p:nvPr/>
          </p:nvSpPr>
          <p:spPr bwMode="auto">
            <a:xfrm rot="14400000">
              <a:off x="7610898" y="7472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168"/>
            <p:cNvSpPr>
              <a:spLocks noEditPoints="1"/>
            </p:cNvSpPr>
            <p:nvPr/>
          </p:nvSpPr>
          <p:spPr bwMode="auto">
            <a:xfrm rot="14400000">
              <a:off x="7223906" y="7583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169"/>
            <p:cNvSpPr>
              <a:spLocks noEditPoints="1"/>
            </p:cNvSpPr>
            <p:nvPr/>
          </p:nvSpPr>
          <p:spPr bwMode="auto">
            <a:xfrm rot="14400000">
              <a:off x="6450899" y="-126192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170"/>
            <p:cNvSpPr>
              <a:spLocks noEditPoints="1"/>
            </p:cNvSpPr>
            <p:nvPr/>
          </p:nvSpPr>
          <p:spPr bwMode="auto">
            <a:xfrm rot="14400000">
              <a:off x="6062930" y="-19339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71"/>
            <p:cNvSpPr>
              <a:spLocks noEditPoints="1"/>
            </p:cNvSpPr>
            <p:nvPr/>
          </p:nvSpPr>
          <p:spPr bwMode="auto">
            <a:xfrm rot="14400000">
              <a:off x="5291877" y="-327279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72"/>
            <p:cNvSpPr>
              <a:spLocks noEditPoints="1"/>
            </p:cNvSpPr>
            <p:nvPr/>
          </p:nvSpPr>
          <p:spPr bwMode="auto">
            <a:xfrm rot="14400000">
              <a:off x="4902931" y="-394308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73"/>
            <p:cNvSpPr>
              <a:spLocks noEditPoints="1"/>
            </p:cNvSpPr>
            <p:nvPr/>
          </p:nvSpPr>
          <p:spPr bwMode="auto">
            <a:xfrm rot="14400000">
              <a:off x="4128948" y="-528365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74"/>
            <p:cNvSpPr>
              <a:spLocks noEditPoints="1"/>
            </p:cNvSpPr>
            <p:nvPr/>
          </p:nvSpPr>
          <p:spPr bwMode="auto">
            <a:xfrm rot="14400000">
              <a:off x="3742932" y="-595451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175"/>
            <p:cNvSpPr>
              <a:spLocks noEditPoints="1"/>
            </p:cNvSpPr>
            <p:nvPr/>
          </p:nvSpPr>
          <p:spPr bwMode="auto">
            <a:xfrm rot="14400000">
              <a:off x="9928948" y="342127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76"/>
            <p:cNvSpPr>
              <a:spLocks noEditPoints="1"/>
            </p:cNvSpPr>
            <p:nvPr/>
          </p:nvSpPr>
          <p:spPr bwMode="auto">
            <a:xfrm rot="14400000">
              <a:off x="9543909" y="2750981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77"/>
            <p:cNvSpPr>
              <a:spLocks noEditPoints="1"/>
            </p:cNvSpPr>
            <p:nvPr/>
          </p:nvSpPr>
          <p:spPr bwMode="auto">
            <a:xfrm rot="14400000">
              <a:off x="8768949" y="141209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78"/>
            <p:cNvSpPr>
              <a:spLocks noEditPoints="1"/>
            </p:cNvSpPr>
            <p:nvPr/>
          </p:nvSpPr>
          <p:spPr bwMode="auto">
            <a:xfrm rot="14400000">
              <a:off x="8380980" y="7401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79"/>
            <p:cNvSpPr>
              <a:spLocks noEditPoints="1"/>
            </p:cNvSpPr>
            <p:nvPr/>
          </p:nvSpPr>
          <p:spPr bwMode="auto">
            <a:xfrm rot="14400000">
              <a:off x="7608949" y="-59934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8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8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80"/>
            <p:cNvSpPr>
              <a:spLocks noEditPoints="1"/>
            </p:cNvSpPr>
            <p:nvPr/>
          </p:nvSpPr>
          <p:spPr bwMode="auto">
            <a:xfrm rot="14400000">
              <a:off x="7221307" y="-126962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81"/>
            <p:cNvSpPr>
              <a:spLocks noEditPoints="1"/>
            </p:cNvSpPr>
            <p:nvPr/>
          </p:nvSpPr>
          <p:spPr bwMode="auto">
            <a:xfrm rot="14400000">
              <a:off x="6447323" y="-261020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182"/>
            <p:cNvSpPr>
              <a:spLocks noEditPoints="1"/>
            </p:cNvSpPr>
            <p:nvPr/>
          </p:nvSpPr>
          <p:spPr bwMode="auto">
            <a:xfrm rot="14400000">
              <a:off x="6060982" y="-32804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183"/>
            <p:cNvSpPr>
              <a:spLocks noEditPoints="1"/>
            </p:cNvSpPr>
            <p:nvPr/>
          </p:nvSpPr>
          <p:spPr bwMode="auto">
            <a:xfrm rot="14400000">
              <a:off x="5286348" y="-4619949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184"/>
            <p:cNvSpPr>
              <a:spLocks noEditPoints="1"/>
            </p:cNvSpPr>
            <p:nvPr/>
          </p:nvSpPr>
          <p:spPr bwMode="auto">
            <a:xfrm rot="14400000">
              <a:off x="4899356" y="-529136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185"/>
            <p:cNvSpPr>
              <a:spLocks noEditPoints="1"/>
            </p:cNvSpPr>
            <p:nvPr/>
          </p:nvSpPr>
          <p:spPr bwMode="auto">
            <a:xfrm rot="14400000">
              <a:off x="9939646" y="2086339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86"/>
            <p:cNvSpPr>
              <a:spLocks noEditPoints="1"/>
            </p:cNvSpPr>
            <p:nvPr/>
          </p:nvSpPr>
          <p:spPr bwMode="auto">
            <a:xfrm rot="14400000">
              <a:off x="9551352" y="141492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187"/>
            <p:cNvSpPr>
              <a:spLocks noEditPoints="1"/>
            </p:cNvSpPr>
            <p:nvPr/>
          </p:nvSpPr>
          <p:spPr bwMode="auto">
            <a:xfrm rot="14400000">
              <a:off x="8776717" y="75471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88"/>
            <p:cNvSpPr>
              <a:spLocks noEditPoints="1"/>
            </p:cNvSpPr>
            <p:nvPr/>
          </p:nvSpPr>
          <p:spPr bwMode="auto">
            <a:xfrm rot="14400000">
              <a:off x="8389726" y="-595946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89"/>
            <p:cNvSpPr>
              <a:spLocks noEditPoints="1"/>
            </p:cNvSpPr>
            <p:nvPr/>
          </p:nvSpPr>
          <p:spPr bwMode="auto">
            <a:xfrm rot="14400000">
              <a:off x="7616718" y="-1933707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190"/>
            <p:cNvSpPr>
              <a:spLocks noEditPoints="1"/>
            </p:cNvSpPr>
            <p:nvPr/>
          </p:nvSpPr>
          <p:spPr bwMode="auto">
            <a:xfrm rot="14400000">
              <a:off x="7228750" y="-2605687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191"/>
            <p:cNvSpPr>
              <a:spLocks noEditPoints="1"/>
            </p:cNvSpPr>
            <p:nvPr/>
          </p:nvSpPr>
          <p:spPr bwMode="auto">
            <a:xfrm rot="14400000">
              <a:off x="6457696" y="-3944575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192"/>
            <p:cNvSpPr>
              <a:spLocks noEditPoints="1"/>
            </p:cNvSpPr>
            <p:nvPr/>
          </p:nvSpPr>
          <p:spPr bwMode="auto">
            <a:xfrm rot="14400000">
              <a:off x="6068751" y="-461486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193"/>
            <p:cNvSpPr>
              <a:spLocks noEditPoints="1"/>
            </p:cNvSpPr>
            <p:nvPr/>
          </p:nvSpPr>
          <p:spPr bwMode="auto">
            <a:xfrm rot="14400000">
              <a:off x="5294767" y="-595544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194"/>
            <p:cNvSpPr>
              <a:spLocks noEditPoints="1"/>
            </p:cNvSpPr>
            <p:nvPr/>
          </p:nvSpPr>
          <p:spPr bwMode="auto">
            <a:xfrm rot="14400000">
              <a:off x="4908752" y="-6626297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195"/>
            <p:cNvSpPr>
              <a:spLocks noEditPoints="1"/>
            </p:cNvSpPr>
            <p:nvPr/>
          </p:nvSpPr>
          <p:spPr bwMode="auto">
            <a:xfrm rot="14400000">
              <a:off x="11097022" y="274688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196"/>
            <p:cNvSpPr>
              <a:spLocks noEditPoints="1"/>
            </p:cNvSpPr>
            <p:nvPr/>
          </p:nvSpPr>
          <p:spPr bwMode="auto">
            <a:xfrm rot="14400000">
              <a:off x="10711983" y="207659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197"/>
            <p:cNvSpPr>
              <a:spLocks noEditPoints="1"/>
            </p:cNvSpPr>
            <p:nvPr/>
          </p:nvSpPr>
          <p:spPr bwMode="auto">
            <a:xfrm rot="14400000">
              <a:off x="9937023" y="73770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198"/>
            <p:cNvSpPr>
              <a:spLocks noEditPoints="1"/>
            </p:cNvSpPr>
            <p:nvPr/>
          </p:nvSpPr>
          <p:spPr bwMode="auto">
            <a:xfrm rot="14400000">
              <a:off x="9549054" y="657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199"/>
            <p:cNvSpPr>
              <a:spLocks noEditPoints="1"/>
            </p:cNvSpPr>
            <p:nvPr/>
          </p:nvSpPr>
          <p:spPr bwMode="auto">
            <a:xfrm rot="14400000">
              <a:off x="8777023" y="-127372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200"/>
            <p:cNvSpPr>
              <a:spLocks noEditPoints="1"/>
            </p:cNvSpPr>
            <p:nvPr/>
          </p:nvSpPr>
          <p:spPr bwMode="auto">
            <a:xfrm rot="14400000">
              <a:off x="8389381" y="-1944017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201"/>
            <p:cNvSpPr>
              <a:spLocks noEditPoints="1"/>
            </p:cNvSpPr>
            <p:nvPr/>
          </p:nvSpPr>
          <p:spPr bwMode="auto">
            <a:xfrm rot="14400000">
              <a:off x="7615398" y="-328459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202"/>
            <p:cNvSpPr>
              <a:spLocks noEditPoints="1"/>
            </p:cNvSpPr>
            <p:nvPr/>
          </p:nvSpPr>
          <p:spPr bwMode="auto">
            <a:xfrm rot="14400000">
              <a:off x="7229056" y="-395488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203"/>
            <p:cNvSpPr>
              <a:spLocks noEditPoints="1"/>
            </p:cNvSpPr>
            <p:nvPr/>
          </p:nvSpPr>
          <p:spPr bwMode="auto">
            <a:xfrm rot="14400000">
              <a:off x="6454422" y="-5294337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204"/>
            <p:cNvSpPr>
              <a:spLocks noEditPoints="1"/>
            </p:cNvSpPr>
            <p:nvPr/>
          </p:nvSpPr>
          <p:spPr bwMode="auto">
            <a:xfrm rot="14400000">
              <a:off x="6067430" y="-59657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204"/>
            <p:cNvSpPr>
              <a:spLocks noEditPoints="1"/>
            </p:cNvSpPr>
            <p:nvPr/>
          </p:nvSpPr>
          <p:spPr bwMode="auto">
            <a:xfrm rot="14400000">
              <a:off x="11096446" y="1418461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205"/>
            <p:cNvSpPr>
              <a:spLocks noEditPoints="1"/>
            </p:cNvSpPr>
            <p:nvPr/>
          </p:nvSpPr>
          <p:spPr bwMode="auto">
            <a:xfrm rot="14400000">
              <a:off x="10708152" y="74704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206"/>
            <p:cNvSpPr>
              <a:spLocks noEditPoints="1"/>
            </p:cNvSpPr>
            <p:nvPr/>
          </p:nvSpPr>
          <p:spPr bwMode="auto">
            <a:xfrm rot="14400000">
              <a:off x="9933517" y="-592408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207"/>
            <p:cNvSpPr>
              <a:spLocks noEditPoints="1"/>
            </p:cNvSpPr>
            <p:nvPr/>
          </p:nvSpPr>
          <p:spPr bwMode="auto">
            <a:xfrm rot="14400000">
              <a:off x="9546526" y="-1263825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208"/>
            <p:cNvSpPr>
              <a:spLocks noEditPoints="1"/>
            </p:cNvSpPr>
            <p:nvPr/>
          </p:nvSpPr>
          <p:spPr bwMode="auto">
            <a:xfrm rot="14400000">
              <a:off x="8773518" y="-260158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209"/>
            <p:cNvSpPr>
              <a:spLocks noEditPoints="1"/>
            </p:cNvSpPr>
            <p:nvPr/>
          </p:nvSpPr>
          <p:spPr bwMode="auto">
            <a:xfrm rot="14400000">
              <a:off x="8385550" y="-3273566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210"/>
            <p:cNvSpPr>
              <a:spLocks noEditPoints="1"/>
            </p:cNvSpPr>
            <p:nvPr/>
          </p:nvSpPr>
          <p:spPr bwMode="auto">
            <a:xfrm rot="14400000">
              <a:off x="7614496" y="-4612454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211"/>
            <p:cNvSpPr>
              <a:spLocks noEditPoints="1"/>
            </p:cNvSpPr>
            <p:nvPr/>
          </p:nvSpPr>
          <p:spPr bwMode="auto">
            <a:xfrm rot="14400000">
              <a:off x="7225551" y="-5282743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212"/>
            <p:cNvSpPr>
              <a:spLocks noEditPoints="1"/>
            </p:cNvSpPr>
            <p:nvPr/>
          </p:nvSpPr>
          <p:spPr bwMode="auto">
            <a:xfrm rot="14400000">
              <a:off x="6451567" y="-662332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213"/>
            <p:cNvSpPr>
              <a:spLocks noEditPoints="1"/>
            </p:cNvSpPr>
            <p:nvPr/>
          </p:nvSpPr>
          <p:spPr bwMode="auto">
            <a:xfrm rot="14400000">
              <a:off x="6065552" y="-7294176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214"/>
            <p:cNvSpPr>
              <a:spLocks noEditPoints="1"/>
            </p:cNvSpPr>
            <p:nvPr/>
          </p:nvSpPr>
          <p:spPr bwMode="auto">
            <a:xfrm rot="14400000">
              <a:off x="12253821" y="20790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215"/>
            <p:cNvSpPr>
              <a:spLocks noEditPoints="1"/>
            </p:cNvSpPr>
            <p:nvPr/>
          </p:nvSpPr>
          <p:spPr bwMode="auto">
            <a:xfrm rot="14400000">
              <a:off x="11868783" y="140871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216"/>
            <p:cNvSpPr>
              <a:spLocks noEditPoints="1"/>
            </p:cNvSpPr>
            <p:nvPr/>
          </p:nvSpPr>
          <p:spPr bwMode="auto">
            <a:xfrm rot="14400000">
              <a:off x="11093822" y="6982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217"/>
            <p:cNvSpPr>
              <a:spLocks noEditPoints="1"/>
            </p:cNvSpPr>
            <p:nvPr/>
          </p:nvSpPr>
          <p:spPr bwMode="auto">
            <a:xfrm rot="14400000">
              <a:off x="10705854" y="-6021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218"/>
            <p:cNvSpPr>
              <a:spLocks noEditPoints="1"/>
            </p:cNvSpPr>
            <p:nvPr/>
          </p:nvSpPr>
          <p:spPr bwMode="auto">
            <a:xfrm rot="14400000">
              <a:off x="9933823" y="-19416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219"/>
            <p:cNvSpPr>
              <a:spLocks noEditPoints="1"/>
            </p:cNvSpPr>
            <p:nvPr/>
          </p:nvSpPr>
          <p:spPr bwMode="auto">
            <a:xfrm rot="14400000">
              <a:off x="9546181" y="-2611896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220"/>
            <p:cNvSpPr>
              <a:spLocks noEditPoints="1"/>
            </p:cNvSpPr>
            <p:nvPr/>
          </p:nvSpPr>
          <p:spPr bwMode="auto">
            <a:xfrm rot="14400000">
              <a:off x="8772197" y="-395247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221"/>
            <p:cNvSpPr>
              <a:spLocks noEditPoints="1"/>
            </p:cNvSpPr>
            <p:nvPr/>
          </p:nvSpPr>
          <p:spPr bwMode="auto">
            <a:xfrm rot="14400000">
              <a:off x="8385856" y="-462276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222"/>
            <p:cNvSpPr>
              <a:spLocks noEditPoints="1"/>
            </p:cNvSpPr>
            <p:nvPr/>
          </p:nvSpPr>
          <p:spPr bwMode="auto">
            <a:xfrm rot="14400000">
              <a:off x="7611221" y="-596221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223"/>
            <p:cNvSpPr>
              <a:spLocks noEditPoints="1"/>
            </p:cNvSpPr>
            <p:nvPr/>
          </p:nvSpPr>
          <p:spPr bwMode="auto">
            <a:xfrm rot="14400000">
              <a:off x="7224230" y="-6633633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224"/>
            <p:cNvSpPr>
              <a:spLocks noEditPoints="1"/>
            </p:cNvSpPr>
            <p:nvPr/>
          </p:nvSpPr>
          <p:spPr bwMode="auto">
            <a:xfrm rot="14400000">
              <a:off x="12253808" y="75090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225"/>
            <p:cNvSpPr>
              <a:spLocks noEditPoints="1"/>
            </p:cNvSpPr>
            <p:nvPr/>
          </p:nvSpPr>
          <p:spPr bwMode="auto">
            <a:xfrm rot="14400000">
              <a:off x="11865514" y="79491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226"/>
            <p:cNvSpPr>
              <a:spLocks noEditPoints="1"/>
            </p:cNvSpPr>
            <p:nvPr/>
          </p:nvSpPr>
          <p:spPr bwMode="auto">
            <a:xfrm rot="14400000">
              <a:off x="11090880" y="-125996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227"/>
            <p:cNvSpPr>
              <a:spLocks noEditPoints="1"/>
            </p:cNvSpPr>
            <p:nvPr/>
          </p:nvSpPr>
          <p:spPr bwMode="auto">
            <a:xfrm rot="14400000">
              <a:off x="10703888" y="-1931377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228"/>
            <p:cNvSpPr>
              <a:spLocks noEditPoints="1"/>
            </p:cNvSpPr>
            <p:nvPr/>
          </p:nvSpPr>
          <p:spPr bwMode="auto">
            <a:xfrm rot="14400000">
              <a:off x="9930881" y="-3269138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229"/>
            <p:cNvSpPr>
              <a:spLocks noEditPoints="1"/>
            </p:cNvSpPr>
            <p:nvPr/>
          </p:nvSpPr>
          <p:spPr bwMode="auto">
            <a:xfrm rot="14400000">
              <a:off x="9542912" y="-3941118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230"/>
            <p:cNvSpPr>
              <a:spLocks noEditPoints="1"/>
            </p:cNvSpPr>
            <p:nvPr/>
          </p:nvSpPr>
          <p:spPr bwMode="auto">
            <a:xfrm rot="14400000">
              <a:off x="8771858" y="-5280006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Freeform 231"/>
            <p:cNvSpPr>
              <a:spLocks noEditPoints="1"/>
            </p:cNvSpPr>
            <p:nvPr/>
          </p:nvSpPr>
          <p:spPr bwMode="auto">
            <a:xfrm rot="14400000">
              <a:off x="8382913" y="-595029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232"/>
            <p:cNvSpPr>
              <a:spLocks noEditPoints="1"/>
            </p:cNvSpPr>
            <p:nvPr/>
          </p:nvSpPr>
          <p:spPr bwMode="auto">
            <a:xfrm rot="14400000">
              <a:off x="7608929" y="-7290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233"/>
            <p:cNvSpPr>
              <a:spLocks noEditPoints="1"/>
            </p:cNvSpPr>
            <p:nvPr/>
          </p:nvSpPr>
          <p:spPr bwMode="auto">
            <a:xfrm rot="14400000">
              <a:off x="7222914" y="-796172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234"/>
            <p:cNvSpPr>
              <a:spLocks noEditPoints="1"/>
            </p:cNvSpPr>
            <p:nvPr/>
          </p:nvSpPr>
          <p:spPr bwMode="auto">
            <a:xfrm rot="14400000">
              <a:off x="13410621" y="14111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235"/>
            <p:cNvSpPr>
              <a:spLocks noEditPoints="1"/>
            </p:cNvSpPr>
            <p:nvPr/>
          </p:nvSpPr>
          <p:spPr bwMode="auto">
            <a:xfrm rot="14400000">
              <a:off x="13025582" y="740835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236"/>
            <p:cNvSpPr>
              <a:spLocks noEditPoints="1"/>
            </p:cNvSpPr>
            <p:nvPr/>
          </p:nvSpPr>
          <p:spPr bwMode="auto">
            <a:xfrm rot="14400000">
              <a:off x="12250622" y="-59805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237"/>
            <p:cNvSpPr>
              <a:spLocks noEditPoints="1"/>
            </p:cNvSpPr>
            <p:nvPr/>
          </p:nvSpPr>
          <p:spPr bwMode="auto">
            <a:xfrm rot="14400000">
              <a:off x="11862653" y="-127003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238"/>
            <p:cNvSpPr>
              <a:spLocks noEditPoints="1"/>
            </p:cNvSpPr>
            <p:nvPr/>
          </p:nvSpPr>
          <p:spPr bwMode="auto">
            <a:xfrm rot="14400000">
              <a:off x="11090623" y="-260948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239"/>
            <p:cNvSpPr>
              <a:spLocks noEditPoints="1"/>
            </p:cNvSpPr>
            <p:nvPr/>
          </p:nvSpPr>
          <p:spPr bwMode="auto">
            <a:xfrm rot="14400000">
              <a:off x="10702980" y="-3279774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240"/>
            <p:cNvSpPr>
              <a:spLocks noEditPoints="1"/>
            </p:cNvSpPr>
            <p:nvPr/>
          </p:nvSpPr>
          <p:spPr bwMode="auto">
            <a:xfrm rot="14400000">
              <a:off x="9928996" y="-46203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241"/>
            <p:cNvSpPr>
              <a:spLocks noEditPoints="1"/>
            </p:cNvSpPr>
            <p:nvPr/>
          </p:nvSpPr>
          <p:spPr bwMode="auto">
            <a:xfrm rot="14400000">
              <a:off x="9542655" y="-529064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242"/>
            <p:cNvSpPr>
              <a:spLocks noEditPoints="1"/>
            </p:cNvSpPr>
            <p:nvPr/>
          </p:nvSpPr>
          <p:spPr bwMode="auto">
            <a:xfrm rot="14400000">
              <a:off x="8768021" y="-663009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243"/>
            <p:cNvSpPr>
              <a:spLocks noEditPoints="1"/>
            </p:cNvSpPr>
            <p:nvPr/>
          </p:nvSpPr>
          <p:spPr bwMode="auto">
            <a:xfrm rot="14400000">
              <a:off x="8381029" y="-730151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244"/>
            <p:cNvSpPr>
              <a:spLocks noEditPoints="1"/>
            </p:cNvSpPr>
            <p:nvPr/>
          </p:nvSpPr>
          <p:spPr bwMode="auto">
            <a:xfrm rot="14400000">
              <a:off x="13410608" y="8303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245"/>
            <p:cNvSpPr>
              <a:spLocks noEditPoints="1"/>
            </p:cNvSpPr>
            <p:nvPr/>
          </p:nvSpPr>
          <p:spPr bwMode="auto">
            <a:xfrm rot="14400000">
              <a:off x="13022313" y="-58838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246"/>
            <p:cNvSpPr>
              <a:spLocks noEditPoints="1"/>
            </p:cNvSpPr>
            <p:nvPr/>
          </p:nvSpPr>
          <p:spPr bwMode="auto">
            <a:xfrm rot="14400000">
              <a:off x="12247679" y="-192783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247"/>
            <p:cNvSpPr>
              <a:spLocks noEditPoints="1"/>
            </p:cNvSpPr>
            <p:nvPr/>
          </p:nvSpPr>
          <p:spPr bwMode="auto">
            <a:xfrm rot="14400000">
              <a:off x="11860687" y="-2599256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248"/>
            <p:cNvSpPr>
              <a:spLocks noEditPoints="1"/>
            </p:cNvSpPr>
            <p:nvPr/>
          </p:nvSpPr>
          <p:spPr bwMode="auto">
            <a:xfrm rot="14400000">
              <a:off x="11087680" y="-393701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249"/>
            <p:cNvSpPr>
              <a:spLocks noEditPoints="1"/>
            </p:cNvSpPr>
            <p:nvPr/>
          </p:nvSpPr>
          <p:spPr bwMode="auto">
            <a:xfrm rot="14400000">
              <a:off x="10699712" y="-460899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250"/>
            <p:cNvSpPr>
              <a:spLocks noEditPoints="1"/>
            </p:cNvSpPr>
            <p:nvPr/>
          </p:nvSpPr>
          <p:spPr bwMode="auto">
            <a:xfrm rot="14400000">
              <a:off x="9928657" y="-594788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2" name="Freeform 251"/>
            <p:cNvSpPr>
              <a:spLocks noEditPoints="1"/>
            </p:cNvSpPr>
            <p:nvPr/>
          </p:nvSpPr>
          <p:spPr bwMode="auto">
            <a:xfrm rot="14400000">
              <a:off x="9539713" y="-661817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Freeform 252"/>
            <p:cNvSpPr>
              <a:spLocks noEditPoints="1"/>
            </p:cNvSpPr>
            <p:nvPr/>
          </p:nvSpPr>
          <p:spPr bwMode="auto">
            <a:xfrm rot="14400000">
              <a:off x="8765729" y="-7958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253"/>
            <p:cNvSpPr>
              <a:spLocks noEditPoints="1"/>
            </p:cNvSpPr>
            <p:nvPr/>
          </p:nvSpPr>
          <p:spPr bwMode="auto">
            <a:xfrm rot="14400000">
              <a:off x="8379713" y="-8629607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254"/>
            <p:cNvSpPr>
              <a:spLocks noEditPoints="1"/>
            </p:cNvSpPr>
            <p:nvPr/>
          </p:nvSpPr>
          <p:spPr bwMode="auto">
            <a:xfrm rot="14400000">
              <a:off x="14567420" y="743246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255"/>
            <p:cNvSpPr>
              <a:spLocks noEditPoints="1"/>
            </p:cNvSpPr>
            <p:nvPr/>
          </p:nvSpPr>
          <p:spPr bwMode="auto">
            <a:xfrm rot="14400000">
              <a:off x="14182381" y="72957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256"/>
            <p:cNvSpPr>
              <a:spLocks noEditPoints="1"/>
            </p:cNvSpPr>
            <p:nvPr/>
          </p:nvSpPr>
          <p:spPr bwMode="auto">
            <a:xfrm rot="14400000">
              <a:off x="13407421" y="-1265931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257"/>
            <p:cNvSpPr>
              <a:spLocks noEditPoints="1"/>
            </p:cNvSpPr>
            <p:nvPr/>
          </p:nvSpPr>
          <p:spPr bwMode="auto">
            <a:xfrm rot="14400000">
              <a:off x="13019453" y="-19379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258"/>
            <p:cNvSpPr>
              <a:spLocks noEditPoints="1"/>
            </p:cNvSpPr>
            <p:nvPr/>
          </p:nvSpPr>
          <p:spPr bwMode="auto">
            <a:xfrm rot="14400000">
              <a:off x="12247422" y="-327736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259"/>
            <p:cNvSpPr>
              <a:spLocks noEditPoints="1"/>
            </p:cNvSpPr>
            <p:nvPr/>
          </p:nvSpPr>
          <p:spPr bwMode="auto">
            <a:xfrm rot="14400000">
              <a:off x="11859780" y="-3947653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260"/>
            <p:cNvSpPr>
              <a:spLocks noEditPoints="1"/>
            </p:cNvSpPr>
            <p:nvPr/>
          </p:nvSpPr>
          <p:spPr bwMode="auto">
            <a:xfrm rot="14400000">
              <a:off x="11085796" y="-528823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261"/>
            <p:cNvSpPr>
              <a:spLocks noEditPoints="1"/>
            </p:cNvSpPr>
            <p:nvPr/>
          </p:nvSpPr>
          <p:spPr bwMode="auto">
            <a:xfrm rot="14400000">
              <a:off x="10699455" y="-5958521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262"/>
            <p:cNvSpPr>
              <a:spLocks noEditPoints="1"/>
            </p:cNvSpPr>
            <p:nvPr/>
          </p:nvSpPr>
          <p:spPr bwMode="auto">
            <a:xfrm rot="14400000">
              <a:off x="9924820" y="-729797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263"/>
            <p:cNvSpPr>
              <a:spLocks noEditPoints="1"/>
            </p:cNvSpPr>
            <p:nvPr/>
          </p:nvSpPr>
          <p:spPr bwMode="auto">
            <a:xfrm rot="14400000">
              <a:off x="9537828" y="-796939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264"/>
            <p:cNvSpPr>
              <a:spLocks noEditPoints="1"/>
            </p:cNvSpPr>
            <p:nvPr/>
          </p:nvSpPr>
          <p:spPr bwMode="auto">
            <a:xfrm rot="14400000">
              <a:off x="14567407" y="-58484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265"/>
            <p:cNvSpPr>
              <a:spLocks noEditPoints="1"/>
            </p:cNvSpPr>
            <p:nvPr/>
          </p:nvSpPr>
          <p:spPr bwMode="auto">
            <a:xfrm rot="14400000">
              <a:off x="14179113" y="-1256266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266"/>
            <p:cNvSpPr>
              <a:spLocks noEditPoints="1"/>
            </p:cNvSpPr>
            <p:nvPr/>
          </p:nvSpPr>
          <p:spPr bwMode="auto">
            <a:xfrm rot="14400000">
              <a:off x="13404478" y="-259571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267"/>
            <p:cNvSpPr>
              <a:spLocks noEditPoints="1"/>
            </p:cNvSpPr>
            <p:nvPr/>
          </p:nvSpPr>
          <p:spPr bwMode="auto">
            <a:xfrm rot="14400000">
              <a:off x="13017487" y="-3267134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268"/>
            <p:cNvSpPr>
              <a:spLocks noEditPoints="1"/>
            </p:cNvSpPr>
            <p:nvPr/>
          </p:nvSpPr>
          <p:spPr bwMode="auto">
            <a:xfrm rot="14400000">
              <a:off x="12244479" y="-460489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269"/>
            <p:cNvSpPr>
              <a:spLocks noEditPoints="1"/>
            </p:cNvSpPr>
            <p:nvPr/>
          </p:nvSpPr>
          <p:spPr bwMode="auto">
            <a:xfrm rot="14400000">
              <a:off x="11856511" y="-5276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270"/>
            <p:cNvSpPr>
              <a:spLocks noEditPoints="1"/>
            </p:cNvSpPr>
            <p:nvPr/>
          </p:nvSpPr>
          <p:spPr bwMode="auto">
            <a:xfrm rot="14400000">
              <a:off x="11085457" y="-6615763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Freeform 271"/>
            <p:cNvSpPr>
              <a:spLocks noEditPoints="1"/>
            </p:cNvSpPr>
            <p:nvPr/>
          </p:nvSpPr>
          <p:spPr bwMode="auto">
            <a:xfrm rot="14400000">
              <a:off x="10696512" y="-728605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272"/>
            <p:cNvSpPr>
              <a:spLocks noEditPoints="1"/>
            </p:cNvSpPr>
            <p:nvPr/>
          </p:nvSpPr>
          <p:spPr bwMode="auto">
            <a:xfrm rot="14400000">
              <a:off x="9922528" y="-8626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273"/>
            <p:cNvSpPr>
              <a:spLocks noEditPoints="1"/>
            </p:cNvSpPr>
            <p:nvPr/>
          </p:nvSpPr>
          <p:spPr bwMode="auto">
            <a:xfrm rot="14400000">
              <a:off x="9536513" y="-9297485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274"/>
            <p:cNvSpPr>
              <a:spLocks noEditPoints="1"/>
            </p:cNvSpPr>
            <p:nvPr/>
          </p:nvSpPr>
          <p:spPr bwMode="auto">
            <a:xfrm rot="14400000">
              <a:off x="15724219" y="75368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275"/>
            <p:cNvSpPr>
              <a:spLocks noEditPoints="1"/>
            </p:cNvSpPr>
            <p:nvPr/>
          </p:nvSpPr>
          <p:spPr bwMode="auto">
            <a:xfrm rot="14400000">
              <a:off x="15339181" y="-594922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276"/>
            <p:cNvSpPr>
              <a:spLocks noEditPoints="1"/>
            </p:cNvSpPr>
            <p:nvPr/>
          </p:nvSpPr>
          <p:spPr bwMode="auto">
            <a:xfrm rot="14400000">
              <a:off x="14564220" y="-193381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277"/>
            <p:cNvSpPr>
              <a:spLocks noEditPoints="1"/>
            </p:cNvSpPr>
            <p:nvPr/>
          </p:nvSpPr>
          <p:spPr bwMode="auto">
            <a:xfrm rot="14400000">
              <a:off x="14176252" y="-260579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278"/>
            <p:cNvSpPr>
              <a:spLocks noEditPoints="1"/>
            </p:cNvSpPr>
            <p:nvPr/>
          </p:nvSpPr>
          <p:spPr bwMode="auto">
            <a:xfrm rot="14400000">
              <a:off x="13404221" y="-394524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279"/>
            <p:cNvSpPr>
              <a:spLocks noEditPoints="1"/>
            </p:cNvSpPr>
            <p:nvPr/>
          </p:nvSpPr>
          <p:spPr bwMode="auto">
            <a:xfrm rot="14400000">
              <a:off x="13016579" y="-4615531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280"/>
            <p:cNvSpPr>
              <a:spLocks noEditPoints="1"/>
            </p:cNvSpPr>
            <p:nvPr/>
          </p:nvSpPr>
          <p:spPr bwMode="auto">
            <a:xfrm rot="14400000">
              <a:off x="12242595" y="-595611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281"/>
            <p:cNvSpPr>
              <a:spLocks noEditPoints="1"/>
            </p:cNvSpPr>
            <p:nvPr/>
          </p:nvSpPr>
          <p:spPr bwMode="auto">
            <a:xfrm rot="14400000">
              <a:off x="11856254" y="-662640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282"/>
            <p:cNvSpPr>
              <a:spLocks noEditPoints="1"/>
            </p:cNvSpPr>
            <p:nvPr/>
          </p:nvSpPr>
          <p:spPr bwMode="auto">
            <a:xfrm rot="14400000">
              <a:off x="11081619" y="-796585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4" name="Freeform 283"/>
            <p:cNvSpPr>
              <a:spLocks noEditPoints="1"/>
            </p:cNvSpPr>
            <p:nvPr/>
          </p:nvSpPr>
          <p:spPr bwMode="auto">
            <a:xfrm rot="14400000">
              <a:off x="10694628" y="-863726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284"/>
            <p:cNvSpPr>
              <a:spLocks noEditPoints="1"/>
            </p:cNvSpPr>
            <p:nvPr/>
          </p:nvSpPr>
          <p:spPr bwMode="auto">
            <a:xfrm rot="14400000">
              <a:off x="15724206" y="-1252727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6" name="Freeform 285"/>
            <p:cNvSpPr>
              <a:spLocks noEditPoints="1"/>
            </p:cNvSpPr>
            <p:nvPr/>
          </p:nvSpPr>
          <p:spPr bwMode="auto">
            <a:xfrm rot="14400000">
              <a:off x="15335912" y="-192414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286"/>
            <p:cNvSpPr>
              <a:spLocks noEditPoints="1"/>
            </p:cNvSpPr>
            <p:nvPr/>
          </p:nvSpPr>
          <p:spPr bwMode="auto">
            <a:xfrm rot="14400000">
              <a:off x="14561278" y="-3263596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287"/>
            <p:cNvSpPr>
              <a:spLocks noEditPoints="1"/>
            </p:cNvSpPr>
            <p:nvPr/>
          </p:nvSpPr>
          <p:spPr bwMode="auto">
            <a:xfrm rot="14400000">
              <a:off x="14174286" y="-3935012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288"/>
            <p:cNvSpPr>
              <a:spLocks noEditPoints="1"/>
            </p:cNvSpPr>
            <p:nvPr/>
          </p:nvSpPr>
          <p:spPr bwMode="auto">
            <a:xfrm rot="14400000">
              <a:off x="13401278" y="-527277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289"/>
            <p:cNvSpPr>
              <a:spLocks noEditPoints="1"/>
            </p:cNvSpPr>
            <p:nvPr/>
          </p:nvSpPr>
          <p:spPr bwMode="auto">
            <a:xfrm rot="14400000">
              <a:off x="13013310" y="-5944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 rot="14400000">
              <a:off x="12242256" y="-7283642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291"/>
            <p:cNvSpPr>
              <a:spLocks noEditPoints="1"/>
            </p:cNvSpPr>
            <p:nvPr/>
          </p:nvSpPr>
          <p:spPr bwMode="auto">
            <a:xfrm rot="14400000">
              <a:off x="11853311" y="-795393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292"/>
            <p:cNvSpPr>
              <a:spLocks noEditPoints="1"/>
            </p:cNvSpPr>
            <p:nvPr/>
          </p:nvSpPr>
          <p:spPr bwMode="auto">
            <a:xfrm rot="14400000">
              <a:off x="11079327" y="-929451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293"/>
            <p:cNvSpPr>
              <a:spLocks noEditPoints="1"/>
            </p:cNvSpPr>
            <p:nvPr/>
          </p:nvSpPr>
          <p:spPr bwMode="auto">
            <a:xfrm rot="14400000">
              <a:off x="10693312" y="-996536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294"/>
            <p:cNvSpPr>
              <a:spLocks noEditPoints="1"/>
            </p:cNvSpPr>
            <p:nvPr/>
          </p:nvSpPr>
          <p:spPr bwMode="auto">
            <a:xfrm rot="14400000">
              <a:off x="16881019" y="-592511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 rot="14400000">
              <a:off x="16495980" y="-126280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296"/>
            <p:cNvSpPr>
              <a:spLocks noEditPoints="1"/>
            </p:cNvSpPr>
            <p:nvPr/>
          </p:nvSpPr>
          <p:spPr bwMode="auto">
            <a:xfrm rot="14400000">
              <a:off x="15721019" y="-260168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297"/>
            <p:cNvSpPr>
              <a:spLocks noEditPoints="1"/>
            </p:cNvSpPr>
            <p:nvPr/>
          </p:nvSpPr>
          <p:spPr bwMode="auto">
            <a:xfrm rot="14400000">
              <a:off x="15333051" y="-327366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298"/>
            <p:cNvSpPr>
              <a:spLocks noEditPoints="1"/>
            </p:cNvSpPr>
            <p:nvPr/>
          </p:nvSpPr>
          <p:spPr bwMode="auto">
            <a:xfrm rot="14400000">
              <a:off x="14561021" y="-461312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299"/>
            <p:cNvSpPr>
              <a:spLocks noEditPoints="1"/>
            </p:cNvSpPr>
            <p:nvPr/>
          </p:nvSpPr>
          <p:spPr bwMode="auto">
            <a:xfrm rot="14400000">
              <a:off x="14173378" y="-528340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300"/>
            <p:cNvSpPr>
              <a:spLocks noEditPoints="1"/>
            </p:cNvSpPr>
            <p:nvPr/>
          </p:nvSpPr>
          <p:spPr bwMode="auto">
            <a:xfrm rot="14400000">
              <a:off x="13399394" y="-6623989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301"/>
            <p:cNvSpPr>
              <a:spLocks noEditPoints="1"/>
            </p:cNvSpPr>
            <p:nvPr/>
          </p:nvSpPr>
          <p:spPr bwMode="auto">
            <a:xfrm rot="14400000">
              <a:off x="13013053" y="-729427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302"/>
            <p:cNvSpPr>
              <a:spLocks noEditPoints="1"/>
            </p:cNvSpPr>
            <p:nvPr/>
          </p:nvSpPr>
          <p:spPr bwMode="auto">
            <a:xfrm rot="14400000">
              <a:off x="12238418" y="-863373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303"/>
            <p:cNvSpPr>
              <a:spLocks noEditPoints="1"/>
            </p:cNvSpPr>
            <p:nvPr/>
          </p:nvSpPr>
          <p:spPr bwMode="auto">
            <a:xfrm rot="14400000">
              <a:off x="11851427" y="-930514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304"/>
            <p:cNvSpPr>
              <a:spLocks noEditPoints="1"/>
            </p:cNvSpPr>
            <p:nvPr/>
          </p:nvSpPr>
          <p:spPr bwMode="auto">
            <a:xfrm rot="14400000">
              <a:off x="16881005" y="-192060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305"/>
            <p:cNvSpPr>
              <a:spLocks noEditPoints="1"/>
            </p:cNvSpPr>
            <p:nvPr/>
          </p:nvSpPr>
          <p:spPr bwMode="auto">
            <a:xfrm rot="14400000">
              <a:off x="16492711" y="-2592023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306"/>
            <p:cNvSpPr>
              <a:spLocks noEditPoints="1"/>
            </p:cNvSpPr>
            <p:nvPr/>
          </p:nvSpPr>
          <p:spPr bwMode="auto">
            <a:xfrm rot="14400000">
              <a:off x="15718077" y="-393147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307"/>
            <p:cNvSpPr>
              <a:spLocks noEditPoints="1"/>
            </p:cNvSpPr>
            <p:nvPr/>
          </p:nvSpPr>
          <p:spPr bwMode="auto">
            <a:xfrm rot="14400000">
              <a:off x="15331085" y="-4602891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308"/>
            <p:cNvSpPr>
              <a:spLocks noEditPoints="1"/>
            </p:cNvSpPr>
            <p:nvPr/>
          </p:nvSpPr>
          <p:spPr bwMode="auto">
            <a:xfrm rot="14400000">
              <a:off x="14558078" y="-594065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309"/>
            <p:cNvSpPr>
              <a:spLocks noEditPoints="1"/>
            </p:cNvSpPr>
            <p:nvPr/>
          </p:nvSpPr>
          <p:spPr bwMode="auto">
            <a:xfrm rot="14400000">
              <a:off x="14170109" y="-6612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310"/>
            <p:cNvSpPr>
              <a:spLocks noEditPoints="1"/>
            </p:cNvSpPr>
            <p:nvPr/>
          </p:nvSpPr>
          <p:spPr bwMode="auto">
            <a:xfrm rot="14400000">
              <a:off x="13399055" y="-795152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311"/>
            <p:cNvSpPr>
              <a:spLocks noEditPoints="1"/>
            </p:cNvSpPr>
            <p:nvPr/>
          </p:nvSpPr>
          <p:spPr bwMode="auto">
            <a:xfrm rot="14400000">
              <a:off x="13010110" y="-8621809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312"/>
            <p:cNvSpPr>
              <a:spLocks noEditPoints="1"/>
            </p:cNvSpPr>
            <p:nvPr/>
          </p:nvSpPr>
          <p:spPr bwMode="auto">
            <a:xfrm rot="14400000">
              <a:off x="12236127" y="-996238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313"/>
            <p:cNvSpPr>
              <a:spLocks noEditPoints="1"/>
            </p:cNvSpPr>
            <p:nvPr/>
          </p:nvSpPr>
          <p:spPr bwMode="auto">
            <a:xfrm rot="14400000">
              <a:off x="11850111" y="-10633242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314"/>
            <p:cNvSpPr>
              <a:spLocks noEditPoints="1"/>
            </p:cNvSpPr>
            <p:nvPr/>
          </p:nvSpPr>
          <p:spPr bwMode="auto">
            <a:xfrm rot="14400000">
              <a:off x="18037818" y="-126038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315"/>
            <p:cNvSpPr>
              <a:spLocks noEditPoints="1"/>
            </p:cNvSpPr>
            <p:nvPr/>
          </p:nvSpPr>
          <p:spPr bwMode="auto">
            <a:xfrm rot="14400000">
              <a:off x="17652779" y="-1930678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316"/>
            <p:cNvSpPr>
              <a:spLocks noEditPoints="1"/>
            </p:cNvSpPr>
            <p:nvPr/>
          </p:nvSpPr>
          <p:spPr bwMode="auto">
            <a:xfrm rot="14400000">
              <a:off x="16877819" y="-326956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317"/>
            <p:cNvSpPr>
              <a:spLocks noEditPoints="1"/>
            </p:cNvSpPr>
            <p:nvPr/>
          </p:nvSpPr>
          <p:spPr bwMode="auto">
            <a:xfrm rot="14400000">
              <a:off x="16489850" y="-3941547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318"/>
            <p:cNvSpPr>
              <a:spLocks noEditPoints="1"/>
            </p:cNvSpPr>
            <p:nvPr/>
          </p:nvSpPr>
          <p:spPr bwMode="auto">
            <a:xfrm rot="14400000">
              <a:off x="15717820" y="-52809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319"/>
            <p:cNvSpPr>
              <a:spLocks noEditPoints="1"/>
            </p:cNvSpPr>
            <p:nvPr/>
          </p:nvSpPr>
          <p:spPr bwMode="auto">
            <a:xfrm rot="14400000">
              <a:off x="15330177" y="-5951288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320"/>
            <p:cNvSpPr>
              <a:spLocks noEditPoints="1"/>
            </p:cNvSpPr>
            <p:nvPr/>
          </p:nvSpPr>
          <p:spPr bwMode="auto">
            <a:xfrm rot="14400000">
              <a:off x="14556193" y="-729186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321"/>
            <p:cNvSpPr>
              <a:spLocks noEditPoints="1"/>
            </p:cNvSpPr>
            <p:nvPr/>
          </p:nvSpPr>
          <p:spPr bwMode="auto">
            <a:xfrm rot="14400000">
              <a:off x="14169853" y="-796215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322"/>
            <p:cNvSpPr>
              <a:spLocks noEditPoints="1"/>
            </p:cNvSpPr>
            <p:nvPr/>
          </p:nvSpPr>
          <p:spPr bwMode="auto">
            <a:xfrm rot="14400000">
              <a:off x="13395218" y="-930160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323"/>
            <p:cNvSpPr>
              <a:spLocks noEditPoints="1"/>
            </p:cNvSpPr>
            <p:nvPr/>
          </p:nvSpPr>
          <p:spPr bwMode="auto">
            <a:xfrm rot="14400000">
              <a:off x="13008226" y="-997302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26" name="Picture Placeholder 325"/>
          <p:cNvSpPr>
            <a:spLocks noGrp="1"/>
          </p:cNvSpPr>
          <p:nvPr>
            <p:ph type="pic" sz="quarter" idx="10"/>
          </p:nvPr>
        </p:nvSpPr>
        <p:spPr>
          <a:xfrm>
            <a:off x="5391149" y="1828800"/>
            <a:ext cx="4059975" cy="5476875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916033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/>
          <p:cNvSpPr>
            <a:spLocks noGrp="1"/>
          </p:cNvSpPr>
          <p:nvPr>
            <p:ph type="pic" sz="quarter" idx="18"/>
          </p:nvPr>
        </p:nvSpPr>
        <p:spPr>
          <a:xfrm>
            <a:off x="803729" y="450850"/>
            <a:ext cx="3463471" cy="6041118"/>
          </a:xfrm>
          <a:custGeom>
            <a:avLst/>
            <a:gdLst>
              <a:gd name="connsiteX0" fmla="*/ 2303235 w 3463471"/>
              <a:gd name="connsiteY0" fmla="*/ 4263118 h 6041118"/>
              <a:gd name="connsiteX1" fmla="*/ 3260271 w 3463471"/>
              <a:gd name="connsiteY1" fmla="*/ 4263118 h 6041118"/>
              <a:gd name="connsiteX2" fmla="*/ 3260271 w 3463471"/>
              <a:gd name="connsiteY2" fmla="*/ 6041118 h 6041118"/>
              <a:gd name="connsiteX3" fmla="*/ 2303235 w 3463471"/>
              <a:gd name="connsiteY3" fmla="*/ 6041118 h 6041118"/>
              <a:gd name="connsiteX4" fmla="*/ 364671 w 3463471"/>
              <a:gd name="connsiteY4" fmla="*/ 3508375 h 6041118"/>
              <a:gd name="connsiteX5" fmla="*/ 1050471 w 3463471"/>
              <a:gd name="connsiteY5" fmla="*/ 3508375 h 6041118"/>
              <a:gd name="connsiteX6" fmla="*/ 1050471 w 3463471"/>
              <a:gd name="connsiteY6" fmla="*/ 5286375 h 6041118"/>
              <a:gd name="connsiteX7" fmla="*/ 364671 w 3463471"/>
              <a:gd name="connsiteY7" fmla="*/ 5286375 h 6041118"/>
              <a:gd name="connsiteX8" fmla="*/ 1530531 w 3463471"/>
              <a:gd name="connsiteY8" fmla="*/ 2813050 h 6041118"/>
              <a:gd name="connsiteX9" fmla="*/ 2216331 w 3463471"/>
              <a:gd name="connsiteY9" fmla="*/ 2813050 h 6041118"/>
              <a:gd name="connsiteX10" fmla="*/ 2216331 w 3463471"/>
              <a:gd name="connsiteY10" fmla="*/ 5530850 h 6041118"/>
              <a:gd name="connsiteX11" fmla="*/ 1530531 w 3463471"/>
              <a:gd name="connsiteY11" fmla="*/ 5530850 h 6041118"/>
              <a:gd name="connsiteX12" fmla="*/ 2303235 w 3463471"/>
              <a:gd name="connsiteY12" fmla="*/ 1454150 h 6041118"/>
              <a:gd name="connsiteX13" fmla="*/ 3463471 w 3463471"/>
              <a:gd name="connsiteY13" fmla="*/ 1454150 h 6041118"/>
              <a:gd name="connsiteX14" fmla="*/ 3463471 w 3463471"/>
              <a:gd name="connsiteY14" fmla="*/ 4171950 h 6041118"/>
              <a:gd name="connsiteX15" fmla="*/ 2303235 w 3463471"/>
              <a:gd name="connsiteY15" fmla="*/ 4171950 h 6041118"/>
              <a:gd name="connsiteX16" fmla="*/ 0 w 3463471"/>
              <a:gd name="connsiteY16" fmla="*/ 933450 h 6041118"/>
              <a:gd name="connsiteX17" fmla="*/ 276860 w 3463471"/>
              <a:gd name="connsiteY17" fmla="*/ 933450 h 6041118"/>
              <a:gd name="connsiteX18" fmla="*/ 276860 w 3463471"/>
              <a:gd name="connsiteY18" fmla="*/ 4959350 h 6041118"/>
              <a:gd name="connsiteX19" fmla="*/ 0 w 3463471"/>
              <a:gd name="connsiteY19" fmla="*/ 4959350 h 6041118"/>
              <a:gd name="connsiteX20" fmla="*/ 1152071 w 3463471"/>
              <a:gd name="connsiteY20" fmla="*/ 704851 h 6041118"/>
              <a:gd name="connsiteX21" fmla="*/ 1428931 w 3463471"/>
              <a:gd name="connsiteY21" fmla="*/ 704851 h 6041118"/>
              <a:gd name="connsiteX22" fmla="*/ 1428931 w 3463471"/>
              <a:gd name="connsiteY22" fmla="*/ 4730750 h 6041118"/>
              <a:gd name="connsiteX23" fmla="*/ 1152071 w 3463471"/>
              <a:gd name="connsiteY23" fmla="*/ 4730750 h 6041118"/>
              <a:gd name="connsiteX24" fmla="*/ 364671 w 3463471"/>
              <a:gd name="connsiteY24" fmla="*/ 626837 h 6041118"/>
              <a:gd name="connsiteX25" fmla="*/ 1050471 w 3463471"/>
              <a:gd name="connsiteY25" fmla="*/ 626837 h 6041118"/>
              <a:gd name="connsiteX26" fmla="*/ 1050471 w 3463471"/>
              <a:gd name="connsiteY26" fmla="*/ 3344636 h 6041118"/>
              <a:gd name="connsiteX27" fmla="*/ 364671 w 3463471"/>
              <a:gd name="connsiteY27" fmla="*/ 3344636 h 6041118"/>
              <a:gd name="connsiteX28" fmla="*/ 2364921 w 3463471"/>
              <a:gd name="connsiteY28" fmla="*/ 260351 h 6041118"/>
              <a:gd name="connsiteX29" fmla="*/ 3463471 w 3463471"/>
              <a:gd name="connsiteY29" fmla="*/ 260351 h 6041118"/>
              <a:gd name="connsiteX30" fmla="*/ 3463471 w 3463471"/>
              <a:gd name="connsiteY30" fmla="*/ 1358901 h 6041118"/>
              <a:gd name="connsiteX31" fmla="*/ 2364921 w 3463471"/>
              <a:gd name="connsiteY31" fmla="*/ 1358901 h 6041118"/>
              <a:gd name="connsiteX32" fmla="*/ 1530531 w 3463471"/>
              <a:gd name="connsiteY32" fmla="*/ 0 h 6041118"/>
              <a:gd name="connsiteX33" fmla="*/ 2216331 w 3463471"/>
              <a:gd name="connsiteY33" fmla="*/ 0 h 6041118"/>
              <a:gd name="connsiteX34" fmla="*/ 2216331 w 3463471"/>
              <a:gd name="connsiteY34" fmla="*/ 2717800 h 6041118"/>
              <a:gd name="connsiteX35" fmla="*/ 1530531 w 3463471"/>
              <a:gd name="connsiteY35" fmla="*/ 2717800 h 604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463471" h="6041118">
                <a:moveTo>
                  <a:pt x="2303235" y="4263118"/>
                </a:moveTo>
                <a:lnTo>
                  <a:pt x="3260271" y="4263118"/>
                </a:lnTo>
                <a:lnTo>
                  <a:pt x="3260271" y="6041118"/>
                </a:lnTo>
                <a:lnTo>
                  <a:pt x="2303235" y="6041118"/>
                </a:lnTo>
                <a:close/>
                <a:moveTo>
                  <a:pt x="364671" y="3508375"/>
                </a:moveTo>
                <a:lnTo>
                  <a:pt x="1050471" y="3508375"/>
                </a:lnTo>
                <a:lnTo>
                  <a:pt x="1050471" y="5286375"/>
                </a:lnTo>
                <a:lnTo>
                  <a:pt x="364671" y="5286375"/>
                </a:lnTo>
                <a:close/>
                <a:moveTo>
                  <a:pt x="1530531" y="2813050"/>
                </a:moveTo>
                <a:lnTo>
                  <a:pt x="2216331" y="2813050"/>
                </a:lnTo>
                <a:lnTo>
                  <a:pt x="2216331" y="5530850"/>
                </a:lnTo>
                <a:lnTo>
                  <a:pt x="1530531" y="5530850"/>
                </a:lnTo>
                <a:close/>
                <a:moveTo>
                  <a:pt x="2303235" y="1454150"/>
                </a:moveTo>
                <a:lnTo>
                  <a:pt x="3463471" y="1454150"/>
                </a:lnTo>
                <a:lnTo>
                  <a:pt x="3463471" y="4171950"/>
                </a:lnTo>
                <a:lnTo>
                  <a:pt x="2303235" y="4171950"/>
                </a:lnTo>
                <a:close/>
                <a:moveTo>
                  <a:pt x="0" y="933450"/>
                </a:moveTo>
                <a:lnTo>
                  <a:pt x="276860" y="933450"/>
                </a:lnTo>
                <a:lnTo>
                  <a:pt x="276860" y="4959350"/>
                </a:lnTo>
                <a:lnTo>
                  <a:pt x="0" y="4959350"/>
                </a:lnTo>
                <a:close/>
                <a:moveTo>
                  <a:pt x="1152071" y="704851"/>
                </a:moveTo>
                <a:lnTo>
                  <a:pt x="1428931" y="704851"/>
                </a:lnTo>
                <a:lnTo>
                  <a:pt x="1428931" y="4730750"/>
                </a:lnTo>
                <a:lnTo>
                  <a:pt x="1152071" y="4730750"/>
                </a:lnTo>
                <a:close/>
                <a:moveTo>
                  <a:pt x="364671" y="626837"/>
                </a:moveTo>
                <a:lnTo>
                  <a:pt x="1050471" y="626837"/>
                </a:lnTo>
                <a:lnTo>
                  <a:pt x="1050471" y="3344636"/>
                </a:lnTo>
                <a:lnTo>
                  <a:pt x="364671" y="3344636"/>
                </a:lnTo>
                <a:close/>
                <a:moveTo>
                  <a:pt x="2364921" y="260351"/>
                </a:moveTo>
                <a:lnTo>
                  <a:pt x="3463471" y="260351"/>
                </a:lnTo>
                <a:lnTo>
                  <a:pt x="3463471" y="1358901"/>
                </a:lnTo>
                <a:lnTo>
                  <a:pt x="2364921" y="1358901"/>
                </a:lnTo>
                <a:close/>
                <a:moveTo>
                  <a:pt x="1530531" y="0"/>
                </a:moveTo>
                <a:lnTo>
                  <a:pt x="2216331" y="0"/>
                </a:lnTo>
                <a:lnTo>
                  <a:pt x="2216331" y="2717800"/>
                </a:lnTo>
                <a:lnTo>
                  <a:pt x="1530531" y="27178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 dirty="0"/>
          </a:p>
        </p:txBody>
      </p:sp>
      <p:grpSp>
        <p:nvGrpSpPr>
          <p:cNvPr id="3" name="Group 2"/>
          <p:cNvGrpSpPr/>
          <p:nvPr userDrawn="1"/>
        </p:nvGrpSpPr>
        <p:grpSpPr>
          <a:xfrm rot="9000000">
            <a:off x="6224823" y="-7710186"/>
            <a:ext cx="16077776" cy="16322072"/>
            <a:chOff x="2727789" y="-10719254"/>
            <a:chExt cx="16077776" cy="16322072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 rot="14400000">
              <a:off x="8437935" y="281169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 rot="14400000">
              <a:off x="7276328" y="21472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 rot="14400000">
              <a:off x="8439892" y="147412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 rot="14400000">
              <a:off x="9603456" y="80364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 rot="14400000">
              <a:off x="10767021" y="13055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 rot="14400000">
              <a:off x="11930585" y="-53992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 rot="14400000">
              <a:off x="13094149" y="-121301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 rot="14400000">
              <a:off x="14257713" y="-18834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 rot="14400000">
              <a:off x="15421277" y="-255658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 rot="14400000">
              <a:off x="9601499" y="214121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 rot="14400000">
              <a:off x="10765064" y="14681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 rot="14400000">
              <a:off x="11928628" y="79764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 rot="14400000">
              <a:off x="13092192" y="1245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 rot="14400000">
              <a:off x="14255756" y="-545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 rot="14400000">
              <a:off x="15419320" y="-12190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 rot="14400000">
              <a:off x="16582885" y="-18894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 rot="14400000">
              <a:off x="7274681" y="7968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 rot="14400000">
              <a:off x="6113074" y="1323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 rot="14400000">
              <a:off x="7276638" y="-54069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 rot="14400000">
              <a:off x="8440202" y="-121117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 rot="14400000">
              <a:off x="9603767" y="-188426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 rot="14400000">
              <a:off x="10767330" y="-255474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 rot="14400000">
              <a:off x="11930895" y="-322782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 rot="14400000">
              <a:off x="13094459" y="-38983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 rot="14400000">
              <a:off x="14258023" y="-457139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 rot="14400000">
              <a:off x="8438245" y="12640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 rot="14400000">
              <a:off x="9601810" y="-5466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 rot="14400000">
              <a:off x="10765374" y="-121716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 rot="14400000">
              <a:off x="11928938" y="-189025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 rot="14400000">
              <a:off x="13092502" y="-25607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 rot="14400000">
              <a:off x="14256066" y="-323382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 rot="14400000">
              <a:off x="15419631" y="-39043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 rot="14400000">
              <a:off x="6111752" y="-1218495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 rot="14400000">
              <a:off x="4949820" y="-18824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 rot="14400000">
              <a:off x="6113384" y="-25555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 rot="14400000">
              <a:off x="7276948" y="-32259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 rot="14400000">
              <a:off x="8440513" y="-389907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 rot="14400000">
              <a:off x="9604077" y="-456955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 rot="14400000">
              <a:off x="10767641" y="-524264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 rot="14400000">
              <a:off x="11931205" y="-591312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 rot="14400000">
              <a:off x="13094770" y="-658621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 rot="14400000">
              <a:off x="7275316" y="-1888977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 rot="14400000">
              <a:off x="8438881" y="-2562063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 rot="14400000">
              <a:off x="9602445" y="-3232545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 rot="14400000">
              <a:off x="10766009" y="-3905631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 rot="14400000">
              <a:off x="11929574" y="-45761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 rot="14400000">
              <a:off x="13093138" y="-52491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 rot="14400000">
              <a:off x="14256702" y="-5919682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 rot="14400000">
              <a:off x="4948498" y="-323331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 rot="14400000">
              <a:off x="3786566" y="-38972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 rot="14400000">
              <a:off x="4950130" y="-457032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 rot="14400000">
              <a:off x="6113694" y="-52408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 rot="14400000">
              <a:off x="7277259" y="-591388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 rot="14400000">
              <a:off x="8440823" y="-658437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 rot="14400000">
              <a:off x="9604387" y="-7257457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 rot="14400000">
              <a:off x="10767951" y="-792793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 rot="14400000">
              <a:off x="11931516" y="-860102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 rot="14400000">
              <a:off x="6112062" y="-390379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 rot="14400000">
              <a:off x="7275627" y="-457687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64"/>
            <p:cNvSpPr>
              <a:spLocks/>
            </p:cNvSpPr>
            <p:nvPr/>
          </p:nvSpPr>
          <p:spPr bwMode="auto">
            <a:xfrm rot="14400000">
              <a:off x="8439191" y="-524736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 rot="14400000">
              <a:off x="9602755" y="-592044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66"/>
            <p:cNvSpPr>
              <a:spLocks/>
            </p:cNvSpPr>
            <p:nvPr/>
          </p:nvSpPr>
          <p:spPr bwMode="auto">
            <a:xfrm rot="14400000">
              <a:off x="10766320" y="-659092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67"/>
            <p:cNvSpPr>
              <a:spLocks/>
            </p:cNvSpPr>
            <p:nvPr/>
          </p:nvSpPr>
          <p:spPr bwMode="auto">
            <a:xfrm rot="14400000">
              <a:off x="11929884" y="-726401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68"/>
            <p:cNvSpPr>
              <a:spLocks/>
            </p:cNvSpPr>
            <p:nvPr/>
          </p:nvSpPr>
          <p:spPr bwMode="auto">
            <a:xfrm rot="14400000">
              <a:off x="13093448" y="-79344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 rot="14400000">
              <a:off x="3785245" y="-524812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70"/>
            <p:cNvSpPr>
              <a:spLocks/>
            </p:cNvSpPr>
            <p:nvPr/>
          </p:nvSpPr>
          <p:spPr bwMode="auto">
            <a:xfrm rot="14400000">
              <a:off x="2623637" y="-59126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71"/>
            <p:cNvSpPr>
              <a:spLocks/>
            </p:cNvSpPr>
            <p:nvPr/>
          </p:nvSpPr>
          <p:spPr bwMode="auto">
            <a:xfrm rot="14400000">
              <a:off x="3787201" y="-65856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72"/>
            <p:cNvSpPr>
              <a:spLocks/>
            </p:cNvSpPr>
            <p:nvPr/>
          </p:nvSpPr>
          <p:spPr bwMode="auto">
            <a:xfrm rot="14400000">
              <a:off x="4950766" y="-7256181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73"/>
            <p:cNvSpPr>
              <a:spLocks/>
            </p:cNvSpPr>
            <p:nvPr/>
          </p:nvSpPr>
          <p:spPr bwMode="auto">
            <a:xfrm rot="14400000">
              <a:off x="6114330" y="-7929268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 rot="14400000">
              <a:off x="7277894" y="-8599750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auto">
            <a:xfrm rot="14400000">
              <a:off x="8441459" y="-9272836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76"/>
            <p:cNvSpPr>
              <a:spLocks/>
            </p:cNvSpPr>
            <p:nvPr/>
          </p:nvSpPr>
          <p:spPr bwMode="auto">
            <a:xfrm rot="14400000">
              <a:off x="9605022" y="-9943318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77"/>
            <p:cNvSpPr>
              <a:spLocks/>
            </p:cNvSpPr>
            <p:nvPr/>
          </p:nvSpPr>
          <p:spPr bwMode="auto">
            <a:xfrm rot="14400000">
              <a:off x="10768587" y="-10616404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78"/>
            <p:cNvSpPr>
              <a:spLocks/>
            </p:cNvSpPr>
            <p:nvPr/>
          </p:nvSpPr>
          <p:spPr bwMode="auto">
            <a:xfrm rot="14400000">
              <a:off x="4948809" y="-59186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79"/>
            <p:cNvSpPr>
              <a:spLocks/>
            </p:cNvSpPr>
            <p:nvPr/>
          </p:nvSpPr>
          <p:spPr bwMode="auto">
            <a:xfrm rot="14400000">
              <a:off x="6112373" y="-65916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80"/>
            <p:cNvSpPr>
              <a:spLocks/>
            </p:cNvSpPr>
            <p:nvPr/>
          </p:nvSpPr>
          <p:spPr bwMode="auto">
            <a:xfrm rot="14400000">
              <a:off x="7275938" y="-726217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81"/>
            <p:cNvSpPr>
              <a:spLocks/>
            </p:cNvSpPr>
            <p:nvPr/>
          </p:nvSpPr>
          <p:spPr bwMode="auto">
            <a:xfrm rot="14400000">
              <a:off x="8439502" y="-793526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82"/>
            <p:cNvSpPr>
              <a:spLocks/>
            </p:cNvSpPr>
            <p:nvPr/>
          </p:nvSpPr>
          <p:spPr bwMode="auto">
            <a:xfrm rot="14400000">
              <a:off x="9603066" y="-860574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83"/>
            <p:cNvSpPr>
              <a:spLocks/>
            </p:cNvSpPr>
            <p:nvPr/>
          </p:nvSpPr>
          <p:spPr bwMode="auto">
            <a:xfrm rot="14400000">
              <a:off x="10766630" y="-927882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84"/>
            <p:cNvSpPr>
              <a:spLocks/>
            </p:cNvSpPr>
            <p:nvPr/>
          </p:nvSpPr>
          <p:spPr bwMode="auto">
            <a:xfrm rot="14400000">
              <a:off x="11930194" y="-994931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85"/>
            <p:cNvSpPr>
              <a:spLocks/>
            </p:cNvSpPr>
            <p:nvPr/>
          </p:nvSpPr>
          <p:spPr bwMode="auto">
            <a:xfrm rot="14400000">
              <a:off x="9214197" y="415509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86"/>
            <p:cNvSpPr>
              <a:spLocks/>
            </p:cNvSpPr>
            <p:nvPr/>
          </p:nvSpPr>
          <p:spPr bwMode="auto">
            <a:xfrm rot="14400000">
              <a:off x="8052590" y="349060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87"/>
            <p:cNvSpPr>
              <a:spLocks/>
            </p:cNvSpPr>
            <p:nvPr/>
          </p:nvSpPr>
          <p:spPr bwMode="auto">
            <a:xfrm rot="14400000">
              <a:off x="9216154" y="28175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88"/>
            <p:cNvSpPr>
              <a:spLocks/>
            </p:cNvSpPr>
            <p:nvPr/>
          </p:nvSpPr>
          <p:spPr bwMode="auto">
            <a:xfrm rot="14400000">
              <a:off x="10379718" y="214704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9"/>
            <p:cNvSpPr>
              <a:spLocks/>
            </p:cNvSpPr>
            <p:nvPr/>
          </p:nvSpPr>
          <p:spPr bwMode="auto">
            <a:xfrm rot="14400000">
              <a:off x="11543283" y="147395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90"/>
            <p:cNvSpPr>
              <a:spLocks/>
            </p:cNvSpPr>
            <p:nvPr/>
          </p:nvSpPr>
          <p:spPr bwMode="auto">
            <a:xfrm rot="14400000">
              <a:off x="12706846" y="80347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91"/>
            <p:cNvSpPr>
              <a:spLocks/>
            </p:cNvSpPr>
            <p:nvPr/>
          </p:nvSpPr>
          <p:spPr bwMode="auto">
            <a:xfrm rot="14400000">
              <a:off x="13870411" y="13038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92"/>
            <p:cNvSpPr>
              <a:spLocks/>
            </p:cNvSpPr>
            <p:nvPr/>
          </p:nvSpPr>
          <p:spPr bwMode="auto">
            <a:xfrm rot="14400000">
              <a:off x="15033975" y="-5400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93"/>
            <p:cNvSpPr>
              <a:spLocks/>
            </p:cNvSpPr>
            <p:nvPr/>
          </p:nvSpPr>
          <p:spPr bwMode="auto">
            <a:xfrm rot="14400000">
              <a:off x="16197539" y="-121318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94"/>
            <p:cNvSpPr>
              <a:spLocks/>
            </p:cNvSpPr>
            <p:nvPr/>
          </p:nvSpPr>
          <p:spPr bwMode="auto">
            <a:xfrm rot="14400000">
              <a:off x="10377761" y="348461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95"/>
            <p:cNvSpPr>
              <a:spLocks/>
            </p:cNvSpPr>
            <p:nvPr/>
          </p:nvSpPr>
          <p:spPr bwMode="auto">
            <a:xfrm rot="14400000">
              <a:off x="11541325" y="281152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96"/>
            <p:cNvSpPr>
              <a:spLocks/>
            </p:cNvSpPr>
            <p:nvPr/>
          </p:nvSpPr>
          <p:spPr bwMode="auto">
            <a:xfrm rot="14400000">
              <a:off x="12704890" y="214104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97"/>
            <p:cNvSpPr>
              <a:spLocks/>
            </p:cNvSpPr>
            <p:nvPr/>
          </p:nvSpPr>
          <p:spPr bwMode="auto">
            <a:xfrm rot="14400000">
              <a:off x="13868453" y="146796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98"/>
            <p:cNvSpPr>
              <a:spLocks/>
            </p:cNvSpPr>
            <p:nvPr/>
          </p:nvSpPr>
          <p:spPr bwMode="auto">
            <a:xfrm rot="14400000">
              <a:off x="15032018" y="79747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99"/>
            <p:cNvSpPr>
              <a:spLocks/>
            </p:cNvSpPr>
            <p:nvPr/>
          </p:nvSpPr>
          <p:spPr bwMode="auto">
            <a:xfrm rot="14400000">
              <a:off x="16195582" y="1243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100"/>
            <p:cNvSpPr>
              <a:spLocks/>
            </p:cNvSpPr>
            <p:nvPr/>
          </p:nvSpPr>
          <p:spPr bwMode="auto">
            <a:xfrm rot="14400000">
              <a:off x="17359146" y="-54609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101"/>
            <p:cNvSpPr>
              <a:spLocks/>
            </p:cNvSpPr>
            <p:nvPr/>
          </p:nvSpPr>
          <p:spPr bwMode="auto">
            <a:xfrm rot="14400000">
              <a:off x="8050943" y="214028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102"/>
            <p:cNvSpPr>
              <a:spLocks/>
            </p:cNvSpPr>
            <p:nvPr/>
          </p:nvSpPr>
          <p:spPr bwMode="auto">
            <a:xfrm rot="14400000">
              <a:off x="6889336" y="147579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103"/>
            <p:cNvSpPr>
              <a:spLocks/>
            </p:cNvSpPr>
            <p:nvPr/>
          </p:nvSpPr>
          <p:spPr bwMode="auto">
            <a:xfrm rot="14400000">
              <a:off x="8052899" y="80270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4"/>
            <p:cNvSpPr>
              <a:spLocks/>
            </p:cNvSpPr>
            <p:nvPr/>
          </p:nvSpPr>
          <p:spPr bwMode="auto">
            <a:xfrm rot="14400000">
              <a:off x="9216464" y="13222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05"/>
            <p:cNvSpPr>
              <a:spLocks/>
            </p:cNvSpPr>
            <p:nvPr/>
          </p:nvSpPr>
          <p:spPr bwMode="auto">
            <a:xfrm rot="14400000">
              <a:off x="10380029" y="-54086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06"/>
            <p:cNvSpPr>
              <a:spLocks/>
            </p:cNvSpPr>
            <p:nvPr/>
          </p:nvSpPr>
          <p:spPr bwMode="auto">
            <a:xfrm rot="14400000">
              <a:off x="11543592" y="-121134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107"/>
            <p:cNvSpPr>
              <a:spLocks/>
            </p:cNvSpPr>
            <p:nvPr/>
          </p:nvSpPr>
          <p:spPr bwMode="auto">
            <a:xfrm rot="14400000">
              <a:off x="12707157" y="-188443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108"/>
            <p:cNvSpPr>
              <a:spLocks/>
            </p:cNvSpPr>
            <p:nvPr/>
          </p:nvSpPr>
          <p:spPr bwMode="auto">
            <a:xfrm rot="14400000">
              <a:off x="13870721" y="-255491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109"/>
            <p:cNvSpPr>
              <a:spLocks/>
            </p:cNvSpPr>
            <p:nvPr/>
          </p:nvSpPr>
          <p:spPr bwMode="auto">
            <a:xfrm rot="14400000">
              <a:off x="15034285" y="-322799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10"/>
            <p:cNvSpPr>
              <a:spLocks/>
            </p:cNvSpPr>
            <p:nvPr/>
          </p:nvSpPr>
          <p:spPr bwMode="auto">
            <a:xfrm rot="14400000">
              <a:off x="9214506" y="146979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11"/>
            <p:cNvSpPr>
              <a:spLocks/>
            </p:cNvSpPr>
            <p:nvPr/>
          </p:nvSpPr>
          <p:spPr bwMode="auto">
            <a:xfrm rot="14400000">
              <a:off x="10378071" y="7967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12"/>
            <p:cNvSpPr>
              <a:spLocks/>
            </p:cNvSpPr>
            <p:nvPr/>
          </p:nvSpPr>
          <p:spPr bwMode="auto">
            <a:xfrm rot="14400000">
              <a:off x="11541636" y="12623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13"/>
            <p:cNvSpPr>
              <a:spLocks/>
            </p:cNvSpPr>
            <p:nvPr/>
          </p:nvSpPr>
          <p:spPr bwMode="auto">
            <a:xfrm rot="14400000">
              <a:off x="12705199" y="-54685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14"/>
            <p:cNvSpPr>
              <a:spLocks/>
            </p:cNvSpPr>
            <p:nvPr/>
          </p:nvSpPr>
          <p:spPr bwMode="auto">
            <a:xfrm rot="14400000">
              <a:off x="13868764" y="-121733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15"/>
            <p:cNvSpPr>
              <a:spLocks/>
            </p:cNvSpPr>
            <p:nvPr/>
          </p:nvSpPr>
          <p:spPr bwMode="auto">
            <a:xfrm rot="14400000">
              <a:off x="15032328" y="-189042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16"/>
            <p:cNvSpPr>
              <a:spLocks/>
            </p:cNvSpPr>
            <p:nvPr/>
          </p:nvSpPr>
          <p:spPr bwMode="auto">
            <a:xfrm rot="14400000">
              <a:off x="16195892" y="-25609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17"/>
            <p:cNvSpPr>
              <a:spLocks/>
            </p:cNvSpPr>
            <p:nvPr/>
          </p:nvSpPr>
          <p:spPr bwMode="auto">
            <a:xfrm rot="14400000">
              <a:off x="6886713" y="12490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18"/>
            <p:cNvSpPr>
              <a:spLocks/>
            </p:cNvSpPr>
            <p:nvPr/>
          </p:nvSpPr>
          <p:spPr bwMode="auto">
            <a:xfrm rot="14400000">
              <a:off x="5726082" y="-53902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19"/>
            <p:cNvSpPr>
              <a:spLocks/>
            </p:cNvSpPr>
            <p:nvPr/>
          </p:nvSpPr>
          <p:spPr bwMode="auto">
            <a:xfrm rot="14400000">
              <a:off x="6889645" y="-121210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20"/>
            <p:cNvSpPr>
              <a:spLocks/>
            </p:cNvSpPr>
            <p:nvPr/>
          </p:nvSpPr>
          <p:spPr bwMode="auto">
            <a:xfrm rot="14400000">
              <a:off x="8053210" y="-188259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21"/>
            <p:cNvSpPr>
              <a:spLocks/>
            </p:cNvSpPr>
            <p:nvPr/>
          </p:nvSpPr>
          <p:spPr bwMode="auto">
            <a:xfrm rot="14400000">
              <a:off x="9216775" y="-255567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22"/>
            <p:cNvSpPr>
              <a:spLocks/>
            </p:cNvSpPr>
            <p:nvPr/>
          </p:nvSpPr>
          <p:spPr bwMode="auto">
            <a:xfrm rot="14400000">
              <a:off x="10380338" y="-322615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23"/>
            <p:cNvSpPr>
              <a:spLocks/>
            </p:cNvSpPr>
            <p:nvPr/>
          </p:nvSpPr>
          <p:spPr bwMode="auto">
            <a:xfrm rot="14400000">
              <a:off x="11543903" y="-389924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4"/>
            <p:cNvSpPr>
              <a:spLocks/>
            </p:cNvSpPr>
            <p:nvPr/>
          </p:nvSpPr>
          <p:spPr bwMode="auto">
            <a:xfrm rot="14400000">
              <a:off x="12707467" y="-456972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5"/>
            <p:cNvSpPr>
              <a:spLocks/>
            </p:cNvSpPr>
            <p:nvPr/>
          </p:nvSpPr>
          <p:spPr bwMode="auto">
            <a:xfrm rot="14400000">
              <a:off x="13871031" y="-52428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6"/>
            <p:cNvSpPr>
              <a:spLocks/>
            </p:cNvSpPr>
            <p:nvPr/>
          </p:nvSpPr>
          <p:spPr bwMode="auto">
            <a:xfrm rot="14400000">
              <a:off x="8050277" y="-54557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27"/>
            <p:cNvSpPr>
              <a:spLocks/>
            </p:cNvSpPr>
            <p:nvPr/>
          </p:nvSpPr>
          <p:spPr bwMode="auto">
            <a:xfrm rot="14400000">
              <a:off x="9213841" y="-121866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28"/>
            <p:cNvSpPr>
              <a:spLocks/>
            </p:cNvSpPr>
            <p:nvPr/>
          </p:nvSpPr>
          <p:spPr bwMode="auto">
            <a:xfrm rot="14400000">
              <a:off x="10377406" y="-188914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29"/>
            <p:cNvSpPr>
              <a:spLocks/>
            </p:cNvSpPr>
            <p:nvPr/>
          </p:nvSpPr>
          <p:spPr bwMode="auto">
            <a:xfrm rot="14400000">
              <a:off x="11540970" y="-256223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30"/>
            <p:cNvSpPr>
              <a:spLocks/>
            </p:cNvSpPr>
            <p:nvPr/>
          </p:nvSpPr>
          <p:spPr bwMode="auto">
            <a:xfrm rot="14400000">
              <a:off x="12704534" y="-32327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31"/>
            <p:cNvSpPr>
              <a:spLocks/>
            </p:cNvSpPr>
            <p:nvPr/>
          </p:nvSpPr>
          <p:spPr bwMode="auto">
            <a:xfrm rot="14400000">
              <a:off x="13868098" y="-39058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32"/>
            <p:cNvSpPr>
              <a:spLocks/>
            </p:cNvSpPr>
            <p:nvPr/>
          </p:nvSpPr>
          <p:spPr bwMode="auto">
            <a:xfrm rot="14400000">
              <a:off x="15031663" y="-45762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33"/>
            <p:cNvSpPr>
              <a:spLocks/>
            </p:cNvSpPr>
            <p:nvPr/>
          </p:nvSpPr>
          <p:spPr bwMode="auto">
            <a:xfrm rot="14400000">
              <a:off x="5723459" y="-188991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4"/>
            <p:cNvSpPr>
              <a:spLocks/>
            </p:cNvSpPr>
            <p:nvPr/>
          </p:nvSpPr>
          <p:spPr bwMode="auto">
            <a:xfrm rot="14400000">
              <a:off x="4562828" y="-255383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35"/>
            <p:cNvSpPr>
              <a:spLocks/>
            </p:cNvSpPr>
            <p:nvPr/>
          </p:nvSpPr>
          <p:spPr bwMode="auto">
            <a:xfrm rot="14400000">
              <a:off x="5726392" y="-32269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6"/>
            <p:cNvSpPr>
              <a:spLocks/>
            </p:cNvSpPr>
            <p:nvPr/>
          </p:nvSpPr>
          <p:spPr bwMode="auto">
            <a:xfrm rot="14400000">
              <a:off x="6889956" y="-389740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37"/>
            <p:cNvSpPr>
              <a:spLocks/>
            </p:cNvSpPr>
            <p:nvPr/>
          </p:nvSpPr>
          <p:spPr bwMode="auto">
            <a:xfrm rot="14400000">
              <a:off x="8053521" y="-457049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38"/>
            <p:cNvSpPr>
              <a:spLocks/>
            </p:cNvSpPr>
            <p:nvPr/>
          </p:nvSpPr>
          <p:spPr bwMode="auto">
            <a:xfrm rot="14400000">
              <a:off x="9217085" y="-524097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39"/>
            <p:cNvSpPr>
              <a:spLocks/>
            </p:cNvSpPr>
            <p:nvPr/>
          </p:nvSpPr>
          <p:spPr bwMode="auto">
            <a:xfrm rot="14400000">
              <a:off x="10380649" y="-591405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40"/>
            <p:cNvSpPr>
              <a:spLocks/>
            </p:cNvSpPr>
            <p:nvPr/>
          </p:nvSpPr>
          <p:spPr bwMode="auto">
            <a:xfrm rot="14400000">
              <a:off x="11544213" y="-658454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41"/>
            <p:cNvSpPr>
              <a:spLocks/>
            </p:cNvSpPr>
            <p:nvPr/>
          </p:nvSpPr>
          <p:spPr bwMode="auto">
            <a:xfrm rot="14400000">
              <a:off x="12707778" y="-725762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42"/>
            <p:cNvSpPr>
              <a:spLocks/>
            </p:cNvSpPr>
            <p:nvPr/>
          </p:nvSpPr>
          <p:spPr bwMode="auto">
            <a:xfrm rot="14400000">
              <a:off x="6887023" y="-256039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43"/>
            <p:cNvSpPr>
              <a:spLocks/>
            </p:cNvSpPr>
            <p:nvPr/>
          </p:nvSpPr>
          <p:spPr bwMode="auto">
            <a:xfrm rot="14400000">
              <a:off x="8050587" y="-323348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4"/>
            <p:cNvSpPr>
              <a:spLocks/>
            </p:cNvSpPr>
            <p:nvPr/>
          </p:nvSpPr>
          <p:spPr bwMode="auto">
            <a:xfrm rot="14400000">
              <a:off x="9214152" y="-390396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5"/>
            <p:cNvSpPr>
              <a:spLocks/>
            </p:cNvSpPr>
            <p:nvPr/>
          </p:nvSpPr>
          <p:spPr bwMode="auto">
            <a:xfrm rot="14400000">
              <a:off x="10377716" y="-457704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6"/>
            <p:cNvSpPr>
              <a:spLocks/>
            </p:cNvSpPr>
            <p:nvPr/>
          </p:nvSpPr>
          <p:spPr bwMode="auto">
            <a:xfrm rot="14400000">
              <a:off x="11541280" y="-524753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47"/>
            <p:cNvSpPr>
              <a:spLocks/>
            </p:cNvSpPr>
            <p:nvPr/>
          </p:nvSpPr>
          <p:spPr bwMode="auto">
            <a:xfrm rot="14400000">
              <a:off x="12704844" y="-592061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48"/>
            <p:cNvSpPr>
              <a:spLocks/>
            </p:cNvSpPr>
            <p:nvPr/>
          </p:nvSpPr>
          <p:spPr bwMode="auto">
            <a:xfrm rot="14400000">
              <a:off x="13868408" y="-659109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49"/>
            <p:cNvSpPr>
              <a:spLocks/>
            </p:cNvSpPr>
            <p:nvPr/>
          </p:nvSpPr>
          <p:spPr bwMode="auto">
            <a:xfrm rot="14400000">
              <a:off x="4560205" y="-390472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150"/>
            <p:cNvSpPr>
              <a:spLocks/>
            </p:cNvSpPr>
            <p:nvPr/>
          </p:nvSpPr>
          <p:spPr bwMode="auto">
            <a:xfrm rot="14400000">
              <a:off x="3398598" y="-45692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151"/>
            <p:cNvSpPr>
              <a:spLocks/>
            </p:cNvSpPr>
            <p:nvPr/>
          </p:nvSpPr>
          <p:spPr bwMode="auto">
            <a:xfrm rot="14400000">
              <a:off x="4562162" y="-52423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152"/>
            <p:cNvSpPr>
              <a:spLocks/>
            </p:cNvSpPr>
            <p:nvPr/>
          </p:nvSpPr>
          <p:spPr bwMode="auto">
            <a:xfrm rot="14400000">
              <a:off x="5725726" y="-59127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153"/>
            <p:cNvSpPr>
              <a:spLocks/>
            </p:cNvSpPr>
            <p:nvPr/>
          </p:nvSpPr>
          <p:spPr bwMode="auto">
            <a:xfrm rot="14400000">
              <a:off x="6889291" y="-658587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154"/>
            <p:cNvSpPr>
              <a:spLocks/>
            </p:cNvSpPr>
            <p:nvPr/>
          </p:nvSpPr>
          <p:spPr bwMode="auto">
            <a:xfrm rot="14400000">
              <a:off x="8052855" y="-725635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155"/>
            <p:cNvSpPr>
              <a:spLocks/>
            </p:cNvSpPr>
            <p:nvPr/>
          </p:nvSpPr>
          <p:spPr bwMode="auto">
            <a:xfrm rot="14400000">
              <a:off x="9216419" y="-792943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156"/>
            <p:cNvSpPr>
              <a:spLocks/>
            </p:cNvSpPr>
            <p:nvPr/>
          </p:nvSpPr>
          <p:spPr bwMode="auto">
            <a:xfrm rot="14400000">
              <a:off x="10379983" y="-8599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157"/>
            <p:cNvSpPr>
              <a:spLocks/>
            </p:cNvSpPr>
            <p:nvPr/>
          </p:nvSpPr>
          <p:spPr bwMode="auto">
            <a:xfrm rot="14400000">
              <a:off x="11543547" y="-927300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158"/>
            <p:cNvSpPr>
              <a:spLocks/>
            </p:cNvSpPr>
            <p:nvPr/>
          </p:nvSpPr>
          <p:spPr bwMode="auto">
            <a:xfrm rot="14400000">
              <a:off x="5723769" y="-457520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159"/>
            <p:cNvSpPr>
              <a:spLocks/>
            </p:cNvSpPr>
            <p:nvPr/>
          </p:nvSpPr>
          <p:spPr bwMode="auto">
            <a:xfrm rot="14400000">
              <a:off x="6887334" y="-524829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160"/>
            <p:cNvSpPr>
              <a:spLocks/>
            </p:cNvSpPr>
            <p:nvPr/>
          </p:nvSpPr>
          <p:spPr bwMode="auto">
            <a:xfrm rot="14400000">
              <a:off x="8050898" y="-591877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161"/>
            <p:cNvSpPr>
              <a:spLocks/>
            </p:cNvSpPr>
            <p:nvPr/>
          </p:nvSpPr>
          <p:spPr bwMode="auto">
            <a:xfrm rot="14400000">
              <a:off x="9214462" y="-65918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162"/>
            <p:cNvSpPr>
              <a:spLocks/>
            </p:cNvSpPr>
            <p:nvPr/>
          </p:nvSpPr>
          <p:spPr bwMode="auto">
            <a:xfrm rot="14400000">
              <a:off x="10378026" y="-726234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163"/>
            <p:cNvSpPr>
              <a:spLocks/>
            </p:cNvSpPr>
            <p:nvPr/>
          </p:nvSpPr>
          <p:spPr bwMode="auto">
            <a:xfrm rot="14400000">
              <a:off x="11541590" y="-79354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64"/>
            <p:cNvSpPr>
              <a:spLocks/>
            </p:cNvSpPr>
            <p:nvPr/>
          </p:nvSpPr>
          <p:spPr bwMode="auto">
            <a:xfrm rot="14400000">
              <a:off x="12705155" y="-860591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65"/>
            <p:cNvSpPr>
              <a:spLocks noEditPoints="1"/>
            </p:cNvSpPr>
            <p:nvPr/>
          </p:nvSpPr>
          <p:spPr bwMode="auto">
            <a:xfrm rot="14400000">
              <a:off x="8773826" y="2758124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66"/>
            <p:cNvSpPr>
              <a:spLocks noEditPoints="1"/>
            </p:cNvSpPr>
            <p:nvPr/>
          </p:nvSpPr>
          <p:spPr bwMode="auto">
            <a:xfrm rot="14400000">
              <a:off x="8385533" y="20867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67"/>
            <p:cNvSpPr>
              <a:spLocks noEditPoints="1"/>
            </p:cNvSpPr>
            <p:nvPr/>
          </p:nvSpPr>
          <p:spPr bwMode="auto">
            <a:xfrm rot="14400000">
              <a:off x="7610898" y="7472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168"/>
            <p:cNvSpPr>
              <a:spLocks noEditPoints="1"/>
            </p:cNvSpPr>
            <p:nvPr/>
          </p:nvSpPr>
          <p:spPr bwMode="auto">
            <a:xfrm rot="14400000">
              <a:off x="7223906" y="7583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169"/>
            <p:cNvSpPr>
              <a:spLocks noEditPoints="1"/>
            </p:cNvSpPr>
            <p:nvPr/>
          </p:nvSpPr>
          <p:spPr bwMode="auto">
            <a:xfrm rot="14400000">
              <a:off x="6450899" y="-126192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170"/>
            <p:cNvSpPr>
              <a:spLocks noEditPoints="1"/>
            </p:cNvSpPr>
            <p:nvPr/>
          </p:nvSpPr>
          <p:spPr bwMode="auto">
            <a:xfrm rot="14400000">
              <a:off x="6062930" y="-19339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71"/>
            <p:cNvSpPr>
              <a:spLocks noEditPoints="1"/>
            </p:cNvSpPr>
            <p:nvPr/>
          </p:nvSpPr>
          <p:spPr bwMode="auto">
            <a:xfrm rot="14400000">
              <a:off x="5291877" y="-327279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72"/>
            <p:cNvSpPr>
              <a:spLocks noEditPoints="1"/>
            </p:cNvSpPr>
            <p:nvPr/>
          </p:nvSpPr>
          <p:spPr bwMode="auto">
            <a:xfrm rot="14400000">
              <a:off x="4902931" y="-394308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73"/>
            <p:cNvSpPr>
              <a:spLocks noEditPoints="1"/>
            </p:cNvSpPr>
            <p:nvPr/>
          </p:nvSpPr>
          <p:spPr bwMode="auto">
            <a:xfrm rot="14400000">
              <a:off x="4128948" y="-528365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74"/>
            <p:cNvSpPr>
              <a:spLocks noEditPoints="1"/>
            </p:cNvSpPr>
            <p:nvPr/>
          </p:nvSpPr>
          <p:spPr bwMode="auto">
            <a:xfrm rot="14400000">
              <a:off x="3742932" y="-595451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175"/>
            <p:cNvSpPr>
              <a:spLocks noEditPoints="1"/>
            </p:cNvSpPr>
            <p:nvPr/>
          </p:nvSpPr>
          <p:spPr bwMode="auto">
            <a:xfrm rot="14400000">
              <a:off x="9928948" y="342127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76"/>
            <p:cNvSpPr>
              <a:spLocks noEditPoints="1"/>
            </p:cNvSpPr>
            <p:nvPr/>
          </p:nvSpPr>
          <p:spPr bwMode="auto">
            <a:xfrm rot="14400000">
              <a:off x="9543909" y="2750981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77"/>
            <p:cNvSpPr>
              <a:spLocks noEditPoints="1"/>
            </p:cNvSpPr>
            <p:nvPr/>
          </p:nvSpPr>
          <p:spPr bwMode="auto">
            <a:xfrm rot="14400000">
              <a:off x="8768949" y="141209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78"/>
            <p:cNvSpPr>
              <a:spLocks noEditPoints="1"/>
            </p:cNvSpPr>
            <p:nvPr/>
          </p:nvSpPr>
          <p:spPr bwMode="auto">
            <a:xfrm rot="14400000">
              <a:off x="8380980" y="7401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79"/>
            <p:cNvSpPr>
              <a:spLocks noEditPoints="1"/>
            </p:cNvSpPr>
            <p:nvPr/>
          </p:nvSpPr>
          <p:spPr bwMode="auto">
            <a:xfrm rot="14400000">
              <a:off x="7608949" y="-59934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8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8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80"/>
            <p:cNvSpPr>
              <a:spLocks noEditPoints="1"/>
            </p:cNvSpPr>
            <p:nvPr/>
          </p:nvSpPr>
          <p:spPr bwMode="auto">
            <a:xfrm rot="14400000">
              <a:off x="7221307" y="-126962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81"/>
            <p:cNvSpPr>
              <a:spLocks noEditPoints="1"/>
            </p:cNvSpPr>
            <p:nvPr/>
          </p:nvSpPr>
          <p:spPr bwMode="auto">
            <a:xfrm rot="14400000">
              <a:off x="6447323" y="-261020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182"/>
            <p:cNvSpPr>
              <a:spLocks noEditPoints="1"/>
            </p:cNvSpPr>
            <p:nvPr/>
          </p:nvSpPr>
          <p:spPr bwMode="auto">
            <a:xfrm rot="14400000">
              <a:off x="6060982" y="-32804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183"/>
            <p:cNvSpPr>
              <a:spLocks noEditPoints="1"/>
            </p:cNvSpPr>
            <p:nvPr/>
          </p:nvSpPr>
          <p:spPr bwMode="auto">
            <a:xfrm rot="14400000">
              <a:off x="5286348" y="-4619949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184"/>
            <p:cNvSpPr>
              <a:spLocks noEditPoints="1"/>
            </p:cNvSpPr>
            <p:nvPr/>
          </p:nvSpPr>
          <p:spPr bwMode="auto">
            <a:xfrm rot="14400000">
              <a:off x="4899356" y="-529136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185"/>
            <p:cNvSpPr>
              <a:spLocks noEditPoints="1"/>
            </p:cNvSpPr>
            <p:nvPr/>
          </p:nvSpPr>
          <p:spPr bwMode="auto">
            <a:xfrm rot="14400000">
              <a:off x="9939646" y="2086339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86"/>
            <p:cNvSpPr>
              <a:spLocks noEditPoints="1"/>
            </p:cNvSpPr>
            <p:nvPr/>
          </p:nvSpPr>
          <p:spPr bwMode="auto">
            <a:xfrm rot="14400000">
              <a:off x="9551352" y="141492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187"/>
            <p:cNvSpPr>
              <a:spLocks noEditPoints="1"/>
            </p:cNvSpPr>
            <p:nvPr/>
          </p:nvSpPr>
          <p:spPr bwMode="auto">
            <a:xfrm rot="14400000">
              <a:off x="8776717" y="75471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88"/>
            <p:cNvSpPr>
              <a:spLocks noEditPoints="1"/>
            </p:cNvSpPr>
            <p:nvPr/>
          </p:nvSpPr>
          <p:spPr bwMode="auto">
            <a:xfrm rot="14400000">
              <a:off x="8389726" y="-595946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89"/>
            <p:cNvSpPr>
              <a:spLocks noEditPoints="1"/>
            </p:cNvSpPr>
            <p:nvPr/>
          </p:nvSpPr>
          <p:spPr bwMode="auto">
            <a:xfrm rot="14400000">
              <a:off x="7616718" y="-1933707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190"/>
            <p:cNvSpPr>
              <a:spLocks noEditPoints="1"/>
            </p:cNvSpPr>
            <p:nvPr/>
          </p:nvSpPr>
          <p:spPr bwMode="auto">
            <a:xfrm rot="14400000">
              <a:off x="7228750" y="-2605687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191"/>
            <p:cNvSpPr>
              <a:spLocks noEditPoints="1"/>
            </p:cNvSpPr>
            <p:nvPr/>
          </p:nvSpPr>
          <p:spPr bwMode="auto">
            <a:xfrm rot="14400000">
              <a:off x="6457696" y="-3944575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192"/>
            <p:cNvSpPr>
              <a:spLocks noEditPoints="1"/>
            </p:cNvSpPr>
            <p:nvPr/>
          </p:nvSpPr>
          <p:spPr bwMode="auto">
            <a:xfrm rot="14400000">
              <a:off x="6068751" y="-461486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193"/>
            <p:cNvSpPr>
              <a:spLocks noEditPoints="1"/>
            </p:cNvSpPr>
            <p:nvPr/>
          </p:nvSpPr>
          <p:spPr bwMode="auto">
            <a:xfrm rot="14400000">
              <a:off x="5294767" y="-595544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194"/>
            <p:cNvSpPr>
              <a:spLocks noEditPoints="1"/>
            </p:cNvSpPr>
            <p:nvPr/>
          </p:nvSpPr>
          <p:spPr bwMode="auto">
            <a:xfrm rot="14400000">
              <a:off x="4908752" y="-6626297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195"/>
            <p:cNvSpPr>
              <a:spLocks noEditPoints="1"/>
            </p:cNvSpPr>
            <p:nvPr/>
          </p:nvSpPr>
          <p:spPr bwMode="auto">
            <a:xfrm rot="14400000">
              <a:off x="11097022" y="274688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196"/>
            <p:cNvSpPr>
              <a:spLocks noEditPoints="1"/>
            </p:cNvSpPr>
            <p:nvPr/>
          </p:nvSpPr>
          <p:spPr bwMode="auto">
            <a:xfrm rot="14400000">
              <a:off x="10711983" y="207659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197"/>
            <p:cNvSpPr>
              <a:spLocks noEditPoints="1"/>
            </p:cNvSpPr>
            <p:nvPr/>
          </p:nvSpPr>
          <p:spPr bwMode="auto">
            <a:xfrm rot="14400000">
              <a:off x="9937023" y="73770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198"/>
            <p:cNvSpPr>
              <a:spLocks noEditPoints="1"/>
            </p:cNvSpPr>
            <p:nvPr/>
          </p:nvSpPr>
          <p:spPr bwMode="auto">
            <a:xfrm rot="14400000">
              <a:off x="9549054" y="657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199"/>
            <p:cNvSpPr>
              <a:spLocks noEditPoints="1"/>
            </p:cNvSpPr>
            <p:nvPr/>
          </p:nvSpPr>
          <p:spPr bwMode="auto">
            <a:xfrm rot="14400000">
              <a:off x="8777023" y="-127372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200"/>
            <p:cNvSpPr>
              <a:spLocks noEditPoints="1"/>
            </p:cNvSpPr>
            <p:nvPr/>
          </p:nvSpPr>
          <p:spPr bwMode="auto">
            <a:xfrm rot="14400000">
              <a:off x="8389381" y="-1944017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201"/>
            <p:cNvSpPr>
              <a:spLocks noEditPoints="1"/>
            </p:cNvSpPr>
            <p:nvPr/>
          </p:nvSpPr>
          <p:spPr bwMode="auto">
            <a:xfrm rot="14400000">
              <a:off x="7615398" y="-328459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202"/>
            <p:cNvSpPr>
              <a:spLocks noEditPoints="1"/>
            </p:cNvSpPr>
            <p:nvPr/>
          </p:nvSpPr>
          <p:spPr bwMode="auto">
            <a:xfrm rot="14400000">
              <a:off x="7229056" y="-395488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203"/>
            <p:cNvSpPr>
              <a:spLocks noEditPoints="1"/>
            </p:cNvSpPr>
            <p:nvPr/>
          </p:nvSpPr>
          <p:spPr bwMode="auto">
            <a:xfrm rot="14400000">
              <a:off x="6454422" y="-5294337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204"/>
            <p:cNvSpPr>
              <a:spLocks noEditPoints="1"/>
            </p:cNvSpPr>
            <p:nvPr/>
          </p:nvSpPr>
          <p:spPr bwMode="auto">
            <a:xfrm rot="14400000">
              <a:off x="6067430" y="-59657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206"/>
            <p:cNvSpPr>
              <a:spLocks noEditPoints="1"/>
            </p:cNvSpPr>
            <p:nvPr/>
          </p:nvSpPr>
          <p:spPr bwMode="auto">
            <a:xfrm rot="14400000">
              <a:off x="11096446" y="1418461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207"/>
            <p:cNvSpPr>
              <a:spLocks noEditPoints="1"/>
            </p:cNvSpPr>
            <p:nvPr/>
          </p:nvSpPr>
          <p:spPr bwMode="auto">
            <a:xfrm rot="14400000">
              <a:off x="10708152" y="74704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208"/>
            <p:cNvSpPr>
              <a:spLocks noEditPoints="1"/>
            </p:cNvSpPr>
            <p:nvPr/>
          </p:nvSpPr>
          <p:spPr bwMode="auto">
            <a:xfrm rot="14400000">
              <a:off x="9933517" y="-592408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209"/>
            <p:cNvSpPr>
              <a:spLocks noEditPoints="1"/>
            </p:cNvSpPr>
            <p:nvPr/>
          </p:nvSpPr>
          <p:spPr bwMode="auto">
            <a:xfrm rot="14400000">
              <a:off x="9546526" y="-1263825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210"/>
            <p:cNvSpPr>
              <a:spLocks noEditPoints="1"/>
            </p:cNvSpPr>
            <p:nvPr/>
          </p:nvSpPr>
          <p:spPr bwMode="auto">
            <a:xfrm rot="14400000">
              <a:off x="8773518" y="-260158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211"/>
            <p:cNvSpPr>
              <a:spLocks noEditPoints="1"/>
            </p:cNvSpPr>
            <p:nvPr/>
          </p:nvSpPr>
          <p:spPr bwMode="auto">
            <a:xfrm rot="14400000">
              <a:off x="8385550" y="-3273566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212"/>
            <p:cNvSpPr>
              <a:spLocks noEditPoints="1"/>
            </p:cNvSpPr>
            <p:nvPr/>
          </p:nvSpPr>
          <p:spPr bwMode="auto">
            <a:xfrm rot="14400000">
              <a:off x="7614496" y="-4612454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213"/>
            <p:cNvSpPr>
              <a:spLocks noEditPoints="1"/>
            </p:cNvSpPr>
            <p:nvPr/>
          </p:nvSpPr>
          <p:spPr bwMode="auto">
            <a:xfrm rot="14400000">
              <a:off x="7225551" y="-5282743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214"/>
            <p:cNvSpPr>
              <a:spLocks noEditPoints="1"/>
            </p:cNvSpPr>
            <p:nvPr/>
          </p:nvSpPr>
          <p:spPr bwMode="auto">
            <a:xfrm rot="14400000">
              <a:off x="6451567" y="-662332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215"/>
            <p:cNvSpPr>
              <a:spLocks noEditPoints="1"/>
            </p:cNvSpPr>
            <p:nvPr/>
          </p:nvSpPr>
          <p:spPr bwMode="auto">
            <a:xfrm rot="14400000">
              <a:off x="6065552" y="-7294176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216"/>
            <p:cNvSpPr>
              <a:spLocks noEditPoints="1"/>
            </p:cNvSpPr>
            <p:nvPr/>
          </p:nvSpPr>
          <p:spPr bwMode="auto">
            <a:xfrm rot="14400000">
              <a:off x="12253821" y="20790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217"/>
            <p:cNvSpPr>
              <a:spLocks noEditPoints="1"/>
            </p:cNvSpPr>
            <p:nvPr/>
          </p:nvSpPr>
          <p:spPr bwMode="auto">
            <a:xfrm rot="14400000">
              <a:off x="11868783" y="140871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218"/>
            <p:cNvSpPr>
              <a:spLocks noEditPoints="1"/>
            </p:cNvSpPr>
            <p:nvPr/>
          </p:nvSpPr>
          <p:spPr bwMode="auto">
            <a:xfrm rot="14400000">
              <a:off x="11093822" y="6982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219"/>
            <p:cNvSpPr>
              <a:spLocks noEditPoints="1"/>
            </p:cNvSpPr>
            <p:nvPr/>
          </p:nvSpPr>
          <p:spPr bwMode="auto">
            <a:xfrm rot="14400000">
              <a:off x="10705854" y="-6021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220"/>
            <p:cNvSpPr>
              <a:spLocks noEditPoints="1"/>
            </p:cNvSpPr>
            <p:nvPr/>
          </p:nvSpPr>
          <p:spPr bwMode="auto">
            <a:xfrm rot="14400000">
              <a:off x="9933823" y="-19416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221"/>
            <p:cNvSpPr>
              <a:spLocks noEditPoints="1"/>
            </p:cNvSpPr>
            <p:nvPr/>
          </p:nvSpPr>
          <p:spPr bwMode="auto">
            <a:xfrm rot="14400000">
              <a:off x="9546181" y="-2611896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222"/>
            <p:cNvSpPr>
              <a:spLocks noEditPoints="1"/>
            </p:cNvSpPr>
            <p:nvPr/>
          </p:nvSpPr>
          <p:spPr bwMode="auto">
            <a:xfrm rot="14400000">
              <a:off x="8772197" y="-395247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223"/>
            <p:cNvSpPr>
              <a:spLocks noEditPoints="1"/>
            </p:cNvSpPr>
            <p:nvPr/>
          </p:nvSpPr>
          <p:spPr bwMode="auto">
            <a:xfrm rot="14400000">
              <a:off x="8385856" y="-462276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224"/>
            <p:cNvSpPr>
              <a:spLocks noEditPoints="1"/>
            </p:cNvSpPr>
            <p:nvPr/>
          </p:nvSpPr>
          <p:spPr bwMode="auto">
            <a:xfrm rot="14400000">
              <a:off x="7611221" y="-596221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225"/>
            <p:cNvSpPr>
              <a:spLocks noEditPoints="1"/>
            </p:cNvSpPr>
            <p:nvPr/>
          </p:nvSpPr>
          <p:spPr bwMode="auto">
            <a:xfrm rot="14400000">
              <a:off x="7224230" y="-6633633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226"/>
            <p:cNvSpPr>
              <a:spLocks noEditPoints="1"/>
            </p:cNvSpPr>
            <p:nvPr/>
          </p:nvSpPr>
          <p:spPr bwMode="auto">
            <a:xfrm rot="14400000">
              <a:off x="12253808" y="75090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227"/>
            <p:cNvSpPr>
              <a:spLocks noEditPoints="1"/>
            </p:cNvSpPr>
            <p:nvPr/>
          </p:nvSpPr>
          <p:spPr bwMode="auto">
            <a:xfrm rot="14400000">
              <a:off x="11865514" y="79491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228"/>
            <p:cNvSpPr>
              <a:spLocks noEditPoints="1"/>
            </p:cNvSpPr>
            <p:nvPr/>
          </p:nvSpPr>
          <p:spPr bwMode="auto">
            <a:xfrm rot="14400000">
              <a:off x="11090880" y="-125996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229"/>
            <p:cNvSpPr>
              <a:spLocks noEditPoints="1"/>
            </p:cNvSpPr>
            <p:nvPr/>
          </p:nvSpPr>
          <p:spPr bwMode="auto">
            <a:xfrm rot="14400000">
              <a:off x="10703888" y="-1931377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230"/>
            <p:cNvSpPr>
              <a:spLocks noEditPoints="1"/>
            </p:cNvSpPr>
            <p:nvPr/>
          </p:nvSpPr>
          <p:spPr bwMode="auto">
            <a:xfrm rot="14400000">
              <a:off x="9930881" y="-3269138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231"/>
            <p:cNvSpPr>
              <a:spLocks noEditPoints="1"/>
            </p:cNvSpPr>
            <p:nvPr/>
          </p:nvSpPr>
          <p:spPr bwMode="auto">
            <a:xfrm rot="14400000">
              <a:off x="9542912" y="-3941118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232"/>
            <p:cNvSpPr>
              <a:spLocks noEditPoints="1"/>
            </p:cNvSpPr>
            <p:nvPr/>
          </p:nvSpPr>
          <p:spPr bwMode="auto">
            <a:xfrm rot="14400000">
              <a:off x="8771858" y="-5280006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Freeform 233"/>
            <p:cNvSpPr>
              <a:spLocks noEditPoints="1"/>
            </p:cNvSpPr>
            <p:nvPr/>
          </p:nvSpPr>
          <p:spPr bwMode="auto">
            <a:xfrm rot="14400000">
              <a:off x="8382913" y="-595029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234"/>
            <p:cNvSpPr>
              <a:spLocks noEditPoints="1"/>
            </p:cNvSpPr>
            <p:nvPr/>
          </p:nvSpPr>
          <p:spPr bwMode="auto">
            <a:xfrm rot="14400000">
              <a:off x="7608929" y="-7290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235"/>
            <p:cNvSpPr>
              <a:spLocks noEditPoints="1"/>
            </p:cNvSpPr>
            <p:nvPr/>
          </p:nvSpPr>
          <p:spPr bwMode="auto">
            <a:xfrm rot="14400000">
              <a:off x="7222914" y="-796172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236"/>
            <p:cNvSpPr>
              <a:spLocks noEditPoints="1"/>
            </p:cNvSpPr>
            <p:nvPr/>
          </p:nvSpPr>
          <p:spPr bwMode="auto">
            <a:xfrm rot="14400000">
              <a:off x="13410621" y="14111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237"/>
            <p:cNvSpPr>
              <a:spLocks noEditPoints="1"/>
            </p:cNvSpPr>
            <p:nvPr/>
          </p:nvSpPr>
          <p:spPr bwMode="auto">
            <a:xfrm rot="14400000">
              <a:off x="13025582" y="740835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238"/>
            <p:cNvSpPr>
              <a:spLocks noEditPoints="1"/>
            </p:cNvSpPr>
            <p:nvPr/>
          </p:nvSpPr>
          <p:spPr bwMode="auto">
            <a:xfrm rot="14400000">
              <a:off x="12250622" y="-59805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239"/>
            <p:cNvSpPr>
              <a:spLocks noEditPoints="1"/>
            </p:cNvSpPr>
            <p:nvPr/>
          </p:nvSpPr>
          <p:spPr bwMode="auto">
            <a:xfrm rot="14400000">
              <a:off x="11862653" y="-127003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240"/>
            <p:cNvSpPr>
              <a:spLocks noEditPoints="1"/>
            </p:cNvSpPr>
            <p:nvPr/>
          </p:nvSpPr>
          <p:spPr bwMode="auto">
            <a:xfrm rot="14400000">
              <a:off x="11090623" y="-260948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241"/>
            <p:cNvSpPr>
              <a:spLocks noEditPoints="1"/>
            </p:cNvSpPr>
            <p:nvPr/>
          </p:nvSpPr>
          <p:spPr bwMode="auto">
            <a:xfrm rot="14400000">
              <a:off x="10702980" y="-3279774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242"/>
            <p:cNvSpPr>
              <a:spLocks noEditPoints="1"/>
            </p:cNvSpPr>
            <p:nvPr/>
          </p:nvSpPr>
          <p:spPr bwMode="auto">
            <a:xfrm rot="14400000">
              <a:off x="9928996" y="-46203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243"/>
            <p:cNvSpPr>
              <a:spLocks noEditPoints="1"/>
            </p:cNvSpPr>
            <p:nvPr/>
          </p:nvSpPr>
          <p:spPr bwMode="auto">
            <a:xfrm rot="14400000">
              <a:off x="9542655" y="-529064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244"/>
            <p:cNvSpPr>
              <a:spLocks noEditPoints="1"/>
            </p:cNvSpPr>
            <p:nvPr/>
          </p:nvSpPr>
          <p:spPr bwMode="auto">
            <a:xfrm rot="14400000">
              <a:off x="8768021" y="-663009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245"/>
            <p:cNvSpPr>
              <a:spLocks noEditPoints="1"/>
            </p:cNvSpPr>
            <p:nvPr/>
          </p:nvSpPr>
          <p:spPr bwMode="auto">
            <a:xfrm rot="14400000">
              <a:off x="8381029" y="-730151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246"/>
            <p:cNvSpPr>
              <a:spLocks noEditPoints="1"/>
            </p:cNvSpPr>
            <p:nvPr/>
          </p:nvSpPr>
          <p:spPr bwMode="auto">
            <a:xfrm rot="14400000">
              <a:off x="13410608" y="8303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247"/>
            <p:cNvSpPr>
              <a:spLocks noEditPoints="1"/>
            </p:cNvSpPr>
            <p:nvPr/>
          </p:nvSpPr>
          <p:spPr bwMode="auto">
            <a:xfrm rot="14400000">
              <a:off x="13022313" y="-58838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248"/>
            <p:cNvSpPr>
              <a:spLocks noEditPoints="1"/>
            </p:cNvSpPr>
            <p:nvPr/>
          </p:nvSpPr>
          <p:spPr bwMode="auto">
            <a:xfrm rot="14400000">
              <a:off x="12247679" y="-192783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249"/>
            <p:cNvSpPr>
              <a:spLocks noEditPoints="1"/>
            </p:cNvSpPr>
            <p:nvPr/>
          </p:nvSpPr>
          <p:spPr bwMode="auto">
            <a:xfrm rot="14400000">
              <a:off x="11860687" y="-2599256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250"/>
            <p:cNvSpPr>
              <a:spLocks noEditPoints="1"/>
            </p:cNvSpPr>
            <p:nvPr/>
          </p:nvSpPr>
          <p:spPr bwMode="auto">
            <a:xfrm rot="14400000">
              <a:off x="11087680" y="-393701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251"/>
            <p:cNvSpPr>
              <a:spLocks noEditPoints="1"/>
            </p:cNvSpPr>
            <p:nvPr/>
          </p:nvSpPr>
          <p:spPr bwMode="auto">
            <a:xfrm rot="14400000">
              <a:off x="10699712" y="-460899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252"/>
            <p:cNvSpPr>
              <a:spLocks noEditPoints="1"/>
            </p:cNvSpPr>
            <p:nvPr/>
          </p:nvSpPr>
          <p:spPr bwMode="auto">
            <a:xfrm rot="14400000">
              <a:off x="9928657" y="-594788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2" name="Freeform 253"/>
            <p:cNvSpPr>
              <a:spLocks noEditPoints="1"/>
            </p:cNvSpPr>
            <p:nvPr/>
          </p:nvSpPr>
          <p:spPr bwMode="auto">
            <a:xfrm rot="14400000">
              <a:off x="9539713" y="-661817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Freeform 254"/>
            <p:cNvSpPr>
              <a:spLocks noEditPoints="1"/>
            </p:cNvSpPr>
            <p:nvPr/>
          </p:nvSpPr>
          <p:spPr bwMode="auto">
            <a:xfrm rot="14400000">
              <a:off x="8765729" y="-7958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255"/>
            <p:cNvSpPr>
              <a:spLocks noEditPoints="1"/>
            </p:cNvSpPr>
            <p:nvPr/>
          </p:nvSpPr>
          <p:spPr bwMode="auto">
            <a:xfrm rot="14400000">
              <a:off x="8379713" y="-8629607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256"/>
            <p:cNvSpPr>
              <a:spLocks noEditPoints="1"/>
            </p:cNvSpPr>
            <p:nvPr/>
          </p:nvSpPr>
          <p:spPr bwMode="auto">
            <a:xfrm rot="14400000">
              <a:off x="14567420" y="743246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257"/>
            <p:cNvSpPr>
              <a:spLocks noEditPoints="1"/>
            </p:cNvSpPr>
            <p:nvPr/>
          </p:nvSpPr>
          <p:spPr bwMode="auto">
            <a:xfrm rot="14400000">
              <a:off x="14182381" y="72957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258"/>
            <p:cNvSpPr>
              <a:spLocks noEditPoints="1"/>
            </p:cNvSpPr>
            <p:nvPr/>
          </p:nvSpPr>
          <p:spPr bwMode="auto">
            <a:xfrm rot="14400000">
              <a:off x="13407421" y="-1265931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259"/>
            <p:cNvSpPr>
              <a:spLocks noEditPoints="1"/>
            </p:cNvSpPr>
            <p:nvPr/>
          </p:nvSpPr>
          <p:spPr bwMode="auto">
            <a:xfrm rot="14400000">
              <a:off x="13019453" y="-19379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260"/>
            <p:cNvSpPr>
              <a:spLocks noEditPoints="1"/>
            </p:cNvSpPr>
            <p:nvPr/>
          </p:nvSpPr>
          <p:spPr bwMode="auto">
            <a:xfrm rot="14400000">
              <a:off x="12247422" y="-327736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261"/>
            <p:cNvSpPr>
              <a:spLocks noEditPoints="1"/>
            </p:cNvSpPr>
            <p:nvPr/>
          </p:nvSpPr>
          <p:spPr bwMode="auto">
            <a:xfrm rot="14400000">
              <a:off x="11859780" y="-3947653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262"/>
            <p:cNvSpPr>
              <a:spLocks noEditPoints="1"/>
            </p:cNvSpPr>
            <p:nvPr/>
          </p:nvSpPr>
          <p:spPr bwMode="auto">
            <a:xfrm rot="14400000">
              <a:off x="11085796" y="-528823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263"/>
            <p:cNvSpPr>
              <a:spLocks noEditPoints="1"/>
            </p:cNvSpPr>
            <p:nvPr/>
          </p:nvSpPr>
          <p:spPr bwMode="auto">
            <a:xfrm rot="14400000">
              <a:off x="10699455" y="-5958521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264"/>
            <p:cNvSpPr>
              <a:spLocks noEditPoints="1"/>
            </p:cNvSpPr>
            <p:nvPr/>
          </p:nvSpPr>
          <p:spPr bwMode="auto">
            <a:xfrm rot="14400000">
              <a:off x="9924820" y="-729797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265"/>
            <p:cNvSpPr>
              <a:spLocks noEditPoints="1"/>
            </p:cNvSpPr>
            <p:nvPr/>
          </p:nvSpPr>
          <p:spPr bwMode="auto">
            <a:xfrm rot="14400000">
              <a:off x="9537828" y="-796939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266"/>
            <p:cNvSpPr>
              <a:spLocks noEditPoints="1"/>
            </p:cNvSpPr>
            <p:nvPr/>
          </p:nvSpPr>
          <p:spPr bwMode="auto">
            <a:xfrm rot="14400000">
              <a:off x="14567407" y="-58484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267"/>
            <p:cNvSpPr>
              <a:spLocks noEditPoints="1"/>
            </p:cNvSpPr>
            <p:nvPr/>
          </p:nvSpPr>
          <p:spPr bwMode="auto">
            <a:xfrm rot="14400000">
              <a:off x="14179113" y="-1256266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268"/>
            <p:cNvSpPr>
              <a:spLocks noEditPoints="1"/>
            </p:cNvSpPr>
            <p:nvPr/>
          </p:nvSpPr>
          <p:spPr bwMode="auto">
            <a:xfrm rot="14400000">
              <a:off x="13404478" y="-259571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269"/>
            <p:cNvSpPr>
              <a:spLocks noEditPoints="1"/>
            </p:cNvSpPr>
            <p:nvPr/>
          </p:nvSpPr>
          <p:spPr bwMode="auto">
            <a:xfrm rot="14400000">
              <a:off x="13017487" y="-3267134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270"/>
            <p:cNvSpPr>
              <a:spLocks noEditPoints="1"/>
            </p:cNvSpPr>
            <p:nvPr/>
          </p:nvSpPr>
          <p:spPr bwMode="auto">
            <a:xfrm rot="14400000">
              <a:off x="12244479" y="-460489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271"/>
            <p:cNvSpPr>
              <a:spLocks noEditPoints="1"/>
            </p:cNvSpPr>
            <p:nvPr/>
          </p:nvSpPr>
          <p:spPr bwMode="auto">
            <a:xfrm rot="14400000">
              <a:off x="11856511" y="-5276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272"/>
            <p:cNvSpPr>
              <a:spLocks noEditPoints="1"/>
            </p:cNvSpPr>
            <p:nvPr/>
          </p:nvSpPr>
          <p:spPr bwMode="auto">
            <a:xfrm rot="14400000">
              <a:off x="11085457" y="-6615763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Freeform 273"/>
            <p:cNvSpPr>
              <a:spLocks noEditPoints="1"/>
            </p:cNvSpPr>
            <p:nvPr/>
          </p:nvSpPr>
          <p:spPr bwMode="auto">
            <a:xfrm rot="14400000">
              <a:off x="10696512" y="-728605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274"/>
            <p:cNvSpPr>
              <a:spLocks noEditPoints="1"/>
            </p:cNvSpPr>
            <p:nvPr/>
          </p:nvSpPr>
          <p:spPr bwMode="auto">
            <a:xfrm rot="14400000">
              <a:off x="9922528" y="-8626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275"/>
            <p:cNvSpPr>
              <a:spLocks noEditPoints="1"/>
            </p:cNvSpPr>
            <p:nvPr/>
          </p:nvSpPr>
          <p:spPr bwMode="auto">
            <a:xfrm rot="14400000">
              <a:off x="9536513" y="-9297485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276"/>
            <p:cNvSpPr>
              <a:spLocks noEditPoints="1"/>
            </p:cNvSpPr>
            <p:nvPr/>
          </p:nvSpPr>
          <p:spPr bwMode="auto">
            <a:xfrm rot="14400000">
              <a:off x="15724219" y="75368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277"/>
            <p:cNvSpPr>
              <a:spLocks noEditPoints="1"/>
            </p:cNvSpPr>
            <p:nvPr/>
          </p:nvSpPr>
          <p:spPr bwMode="auto">
            <a:xfrm rot="14400000">
              <a:off x="15339181" y="-594922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278"/>
            <p:cNvSpPr>
              <a:spLocks noEditPoints="1"/>
            </p:cNvSpPr>
            <p:nvPr/>
          </p:nvSpPr>
          <p:spPr bwMode="auto">
            <a:xfrm rot="14400000">
              <a:off x="14564220" y="-193381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279"/>
            <p:cNvSpPr>
              <a:spLocks noEditPoints="1"/>
            </p:cNvSpPr>
            <p:nvPr/>
          </p:nvSpPr>
          <p:spPr bwMode="auto">
            <a:xfrm rot="14400000">
              <a:off x="14176252" y="-260579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280"/>
            <p:cNvSpPr>
              <a:spLocks noEditPoints="1"/>
            </p:cNvSpPr>
            <p:nvPr/>
          </p:nvSpPr>
          <p:spPr bwMode="auto">
            <a:xfrm rot="14400000">
              <a:off x="13404221" y="-394524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281"/>
            <p:cNvSpPr>
              <a:spLocks noEditPoints="1"/>
            </p:cNvSpPr>
            <p:nvPr/>
          </p:nvSpPr>
          <p:spPr bwMode="auto">
            <a:xfrm rot="14400000">
              <a:off x="13016579" y="-4615531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282"/>
            <p:cNvSpPr>
              <a:spLocks noEditPoints="1"/>
            </p:cNvSpPr>
            <p:nvPr/>
          </p:nvSpPr>
          <p:spPr bwMode="auto">
            <a:xfrm rot="14400000">
              <a:off x="12242595" y="-595611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283"/>
            <p:cNvSpPr>
              <a:spLocks noEditPoints="1"/>
            </p:cNvSpPr>
            <p:nvPr/>
          </p:nvSpPr>
          <p:spPr bwMode="auto">
            <a:xfrm rot="14400000">
              <a:off x="11856254" y="-662640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284"/>
            <p:cNvSpPr>
              <a:spLocks noEditPoints="1"/>
            </p:cNvSpPr>
            <p:nvPr/>
          </p:nvSpPr>
          <p:spPr bwMode="auto">
            <a:xfrm rot="14400000">
              <a:off x="11081619" y="-796585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4" name="Freeform 285"/>
            <p:cNvSpPr>
              <a:spLocks noEditPoints="1"/>
            </p:cNvSpPr>
            <p:nvPr/>
          </p:nvSpPr>
          <p:spPr bwMode="auto">
            <a:xfrm rot="14400000">
              <a:off x="10694628" y="-863726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286"/>
            <p:cNvSpPr>
              <a:spLocks noEditPoints="1"/>
            </p:cNvSpPr>
            <p:nvPr/>
          </p:nvSpPr>
          <p:spPr bwMode="auto">
            <a:xfrm rot="14400000">
              <a:off x="15724206" y="-1252727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6" name="Freeform 287"/>
            <p:cNvSpPr>
              <a:spLocks noEditPoints="1"/>
            </p:cNvSpPr>
            <p:nvPr/>
          </p:nvSpPr>
          <p:spPr bwMode="auto">
            <a:xfrm rot="14400000">
              <a:off x="15335912" y="-192414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288"/>
            <p:cNvSpPr>
              <a:spLocks noEditPoints="1"/>
            </p:cNvSpPr>
            <p:nvPr/>
          </p:nvSpPr>
          <p:spPr bwMode="auto">
            <a:xfrm rot="14400000">
              <a:off x="14561278" y="-3263596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289"/>
            <p:cNvSpPr>
              <a:spLocks noEditPoints="1"/>
            </p:cNvSpPr>
            <p:nvPr/>
          </p:nvSpPr>
          <p:spPr bwMode="auto">
            <a:xfrm rot="14400000">
              <a:off x="14174286" y="-3935012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290"/>
            <p:cNvSpPr>
              <a:spLocks noEditPoints="1"/>
            </p:cNvSpPr>
            <p:nvPr/>
          </p:nvSpPr>
          <p:spPr bwMode="auto">
            <a:xfrm rot="14400000">
              <a:off x="13401278" y="-527277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291"/>
            <p:cNvSpPr>
              <a:spLocks noEditPoints="1"/>
            </p:cNvSpPr>
            <p:nvPr/>
          </p:nvSpPr>
          <p:spPr bwMode="auto">
            <a:xfrm rot="14400000">
              <a:off x="13013310" y="-5944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292"/>
            <p:cNvSpPr>
              <a:spLocks noEditPoints="1"/>
            </p:cNvSpPr>
            <p:nvPr/>
          </p:nvSpPr>
          <p:spPr bwMode="auto">
            <a:xfrm rot="14400000">
              <a:off x="12242256" y="-7283642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293"/>
            <p:cNvSpPr>
              <a:spLocks noEditPoints="1"/>
            </p:cNvSpPr>
            <p:nvPr/>
          </p:nvSpPr>
          <p:spPr bwMode="auto">
            <a:xfrm rot="14400000">
              <a:off x="11853311" y="-795393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294"/>
            <p:cNvSpPr>
              <a:spLocks noEditPoints="1"/>
            </p:cNvSpPr>
            <p:nvPr/>
          </p:nvSpPr>
          <p:spPr bwMode="auto">
            <a:xfrm rot="14400000">
              <a:off x="11079327" y="-929451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295"/>
            <p:cNvSpPr>
              <a:spLocks noEditPoints="1"/>
            </p:cNvSpPr>
            <p:nvPr/>
          </p:nvSpPr>
          <p:spPr bwMode="auto">
            <a:xfrm rot="14400000">
              <a:off x="10693312" y="-996536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296"/>
            <p:cNvSpPr>
              <a:spLocks noEditPoints="1"/>
            </p:cNvSpPr>
            <p:nvPr/>
          </p:nvSpPr>
          <p:spPr bwMode="auto">
            <a:xfrm rot="14400000">
              <a:off x="16881019" y="-592511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297"/>
            <p:cNvSpPr>
              <a:spLocks noEditPoints="1"/>
            </p:cNvSpPr>
            <p:nvPr/>
          </p:nvSpPr>
          <p:spPr bwMode="auto">
            <a:xfrm rot="14400000">
              <a:off x="16495980" y="-126280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298"/>
            <p:cNvSpPr>
              <a:spLocks noEditPoints="1"/>
            </p:cNvSpPr>
            <p:nvPr/>
          </p:nvSpPr>
          <p:spPr bwMode="auto">
            <a:xfrm rot="14400000">
              <a:off x="15721019" y="-260168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299"/>
            <p:cNvSpPr>
              <a:spLocks noEditPoints="1"/>
            </p:cNvSpPr>
            <p:nvPr/>
          </p:nvSpPr>
          <p:spPr bwMode="auto">
            <a:xfrm rot="14400000">
              <a:off x="15333051" y="-327366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300"/>
            <p:cNvSpPr>
              <a:spLocks noEditPoints="1"/>
            </p:cNvSpPr>
            <p:nvPr/>
          </p:nvSpPr>
          <p:spPr bwMode="auto">
            <a:xfrm rot="14400000">
              <a:off x="14561021" y="-461312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301"/>
            <p:cNvSpPr>
              <a:spLocks noEditPoints="1"/>
            </p:cNvSpPr>
            <p:nvPr/>
          </p:nvSpPr>
          <p:spPr bwMode="auto">
            <a:xfrm rot="14400000">
              <a:off x="14173378" y="-528340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302"/>
            <p:cNvSpPr>
              <a:spLocks noEditPoints="1"/>
            </p:cNvSpPr>
            <p:nvPr/>
          </p:nvSpPr>
          <p:spPr bwMode="auto">
            <a:xfrm rot="14400000">
              <a:off x="13399394" y="-6623989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303"/>
            <p:cNvSpPr>
              <a:spLocks noEditPoints="1"/>
            </p:cNvSpPr>
            <p:nvPr/>
          </p:nvSpPr>
          <p:spPr bwMode="auto">
            <a:xfrm rot="14400000">
              <a:off x="13013053" y="-729427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304"/>
            <p:cNvSpPr>
              <a:spLocks noEditPoints="1"/>
            </p:cNvSpPr>
            <p:nvPr/>
          </p:nvSpPr>
          <p:spPr bwMode="auto">
            <a:xfrm rot="14400000">
              <a:off x="12238418" y="-863373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305"/>
            <p:cNvSpPr>
              <a:spLocks noEditPoints="1"/>
            </p:cNvSpPr>
            <p:nvPr/>
          </p:nvSpPr>
          <p:spPr bwMode="auto">
            <a:xfrm rot="14400000">
              <a:off x="11851427" y="-930514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306"/>
            <p:cNvSpPr>
              <a:spLocks noEditPoints="1"/>
            </p:cNvSpPr>
            <p:nvPr/>
          </p:nvSpPr>
          <p:spPr bwMode="auto">
            <a:xfrm rot="14400000">
              <a:off x="16881005" y="-192060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307"/>
            <p:cNvSpPr>
              <a:spLocks noEditPoints="1"/>
            </p:cNvSpPr>
            <p:nvPr/>
          </p:nvSpPr>
          <p:spPr bwMode="auto">
            <a:xfrm rot="14400000">
              <a:off x="16492711" y="-2592023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308"/>
            <p:cNvSpPr>
              <a:spLocks noEditPoints="1"/>
            </p:cNvSpPr>
            <p:nvPr/>
          </p:nvSpPr>
          <p:spPr bwMode="auto">
            <a:xfrm rot="14400000">
              <a:off x="15718077" y="-393147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309"/>
            <p:cNvSpPr>
              <a:spLocks noEditPoints="1"/>
            </p:cNvSpPr>
            <p:nvPr/>
          </p:nvSpPr>
          <p:spPr bwMode="auto">
            <a:xfrm rot="14400000">
              <a:off x="15331085" y="-4602891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310"/>
            <p:cNvSpPr>
              <a:spLocks noEditPoints="1"/>
            </p:cNvSpPr>
            <p:nvPr/>
          </p:nvSpPr>
          <p:spPr bwMode="auto">
            <a:xfrm rot="14400000">
              <a:off x="14558078" y="-594065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311"/>
            <p:cNvSpPr>
              <a:spLocks noEditPoints="1"/>
            </p:cNvSpPr>
            <p:nvPr/>
          </p:nvSpPr>
          <p:spPr bwMode="auto">
            <a:xfrm rot="14400000">
              <a:off x="14170109" y="-6612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312"/>
            <p:cNvSpPr>
              <a:spLocks noEditPoints="1"/>
            </p:cNvSpPr>
            <p:nvPr/>
          </p:nvSpPr>
          <p:spPr bwMode="auto">
            <a:xfrm rot="14400000">
              <a:off x="13399055" y="-795152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313"/>
            <p:cNvSpPr>
              <a:spLocks noEditPoints="1"/>
            </p:cNvSpPr>
            <p:nvPr/>
          </p:nvSpPr>
          <p:spPr bwMode="auto">
            <a:xfrm rot="14400000">
              <a:off x="13010110" y="-8621809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314"/>
            <p:cNvSpPr>
              <a:spLocks noEditPoints="1"/>
            </p:cNvSpPr>
            <p:nvPr/>
          </p:nvSpPr>
          <p:spPr bwMode="auto">
            <a:xfrm rot="14400000">
              <a:off x="12236127" y="-996238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315"/>
            <p:cNvSpPr>
              <a:spLocks noEditPoints="1"/>
            </p:cNvSpPr>
            <p:nvPr/>
          </p:nvSpPr>
          <p:spPr bwMode="auto">
            <a:xfrm rot="14400000">
              <a:off x="11850111" y="-10633242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316"/>
            <p:cNvSpPr>
              <a:spLocks noEditPoints="1"/>
            </p:cNvSpPr>
            <p:nvPr/>
          </p:nvSpPr>
          <p:spPr bwMode="auto">
            <a:xfrm rot="14400000">
              <a:off x="18037818" y="-126038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317"/>
            <p:cNvSpPr>
              <a:spLocks noEditPoints="1"/>
            </p:cNvSpPr>
            <p:nvPr/>
          </p:nvSpPr>
          <p:spPr bwMode="auto">
            <a:xfrm rot="14400000">
              <a:off x="17652779" y="-1930678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318"/>
            <p:cNvSpPr>
              <a:spLocks noEditPoints="1"/>
            </p:cNvSpPr>
            <p:nvPr/>
          </p:nvSpPr>
          <p:spPr bwMode="auto">
            <a:xfrm rot="14400000">
              <a:off x="16877819" y="-326956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319"/>
            <p:cNvSpPr>
              <a:spLocks noEditPoints="1"/>
            </p:cNvSpPr>
            <p:nvPr/>
          </p:nvSpPr>
          <p:spPr bwMode="auto">
            <a:xfrm rot="14400000">
              <a:off x="16489850" y="-3941547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320"/>
            <p:cNvSpPr>
              <a:spLocks noEditPoints="1"/>
            </p:cNvSpPr>
            <p:nvPr/>
          </p:nvSpPr>
          <p:spPr bwMode="auto">
            <a:xfrm rot="14400000">
              <a:off x="15717820" y="-52809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321"/>
            <p:cNvSpPr>
              <a:spLocks noEditPoints="1"/>
            </p:cNvSpPr>
            <p:nvPr/>
          </p:nvSpPr>
          <p:spPr bwMode="auto">
            <a:xfrm rot="14400000">
              <a:off x="15330177" y="-5951288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322"/>
            <p:cNvSpPr>
              <a:spLocks noEditPoints="1"/>
            </p:cNvSpPr>
            <p:nvPr/>
          </p:nvSpPr>
          <p:spPr bwMode="auto">
            <a:xfrm rot="14400000">
              <a:off x="14556193" y="-729186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323"/>
            <p:cNvSpPr>
              <a:spLocks noEditPoints="1"/>
            </p:cNvSpPr>
            <p:nvPr/>
          </p:nvSpPr>
          <p:spPr bwMode="auto">
            <a:xfrm rot="14400000">
              <a:off x="14169853" y="-796215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324"/>
            <p:cNvSpPr>
              <a:spLocks noEditPoints="1"/>
            </p:cNvSpPr>
            <p:nvPr/>
          </p:nvSpPr>
          <p:spPr bwMode="auto">
            <a:xfrm rot="14400000">
              <a:off x="13395218" y="-930160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325"/>
            <p:cNvSpPr>
              <a:spLocks noEditPoints="1"/>
            </p:cNvSpPr>
            <p:nvPr/>
          </p:nvSpPr>
          <p:spPr bwMode="auto">
            <a:xfrm rot="14400000">
              <a:off x="13008226" y="-997302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916298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 rot="19800000">
            <a:off x="-10473861" y="-7330473"/>
            <a:ext cx="16077776" cy="16322072"/>
            <a:chOff x="2727789" y="-10719254"/>
            <a:chExt cx="16077776" cy="16322072"/>
          </a:xfrm>
        </p:grpSpPr>
        <p:sp>
          <p:nvSpPr>
            <p:cNvPr id="4" name="Freeform 5"/>
            <p:cNvSpPr>
              <a:spLocks/>
            </p:cNvSpPr>
            <p:nvPr/>
          </p:nvSpPr>
          <p:spPr bwMode="auto">
            <a:xfrm rot="14400000">
              <a:off x="8437935" y="281169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 rot="14400000">
              <a:off x="7276328" y="21472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 rot="14400000">
              <a:off x="8439892" y="147412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 rot="14400000">
              <a:off x="9603456" y="80364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 rot="14400000">
              <a:off x="10767021" y="13055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 rot="14400000">
              <a:off x="11930585" y="-53992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 rot="14400000">
              <a:off x="13094149" y="-121301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 rot="14400000">
              <a:off x="14257713" y="-18834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 rot="14400000">
              <a:off x="15421277" y="-255658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 rot="14400000">
              <a:off x="9601499" y="214121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 rot="14400000">
              <a:off x="10765064" y="14681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 rot="14400000">
              <a:off x="11928628" y="79764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 rot="14400000">
              <a:off x="13092192" y="1245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 rot="14400000">
              <a:off x="14255756" y="-545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 rot="14400000">
              <a:off x="15419320" y="-12190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 rot="14400000">
              <a:off x="16582885" y="-18894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 rot="14400000">
              <a:off x="7274681" y="7968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 rot="14400000">
              <a:off x="6113074" y="1323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 rot="14400000">
              <a:off x="7276638" y="-54069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 rot="14400000">
              <a:off x="8440202" y="-121117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 rot="14400000">
              <a:off x="9603767" y="-188426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 rot="14400000">
              <a:off x="10767330" y="-255474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 rot="14400000">
              <a:off x="11930895" y="-322782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 rot="14400000">
              <a:off x="13094459" y="-38983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 rot="14400000">
              <a:off x="14258023" y="-457139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 rot="14400000">
              <a:off x="8438245" y="12640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 rot="14400000">
              <a:off x="9601810" y="-5466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 rot="14400000">
              <a:off x="10765374" y="-121716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 rot="14400000">
              <a:off x="11928938" y="-189025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 rot="14400000">
              <a:off x="13092502" y="-25607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 rot="14400000">
              <a:off x="14256066" y="-323382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 rot="14400000">
              <a:off x="15419631" y="-39043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 rot="14400000">
              <a:off x="6111752" y="-1218495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 rot="14400000">
              <a:off x="4949820" y="-18824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 rot="14400000">
              <a:off x="6113384" y="-25555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 rot="14400000">
              <a:off x="7276948" y="-32259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 rot="14400000">
              <a:off x="8440513" y="-389907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 rot="14400000">
              <a:off x="9604077" y="-456955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 rot="14400000">
              <a:off x="10767641" y="-524264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 rot="14400000">
              <a:off x="11931205" y="-591312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 rot="14400000">
              <a:off x="13094770" y="-658621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 rot="14400000">
              <a:off x="7275316" y="-1888977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 rot="14400000">
              <a:off x="8438881" y="-2562063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 rot="14400000">
              <a:off x="9602445" y="-3232545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 rot="14400000">
              <a:off x="10766009" y="-3905631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 rot="14400000">
              <a:off x="11929574" y="-45761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 rot="14400000">
              <a:off x="13093138" y="-52491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 rot="14400000">
              <a:off x="14256702" y="-5919682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 rot="14400000">
              <a:off x="4948498" y="-323331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 rot="14400000">
              <a:off x="3786566" y="-38972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 rot="14400000">
              <a:off x="4950130" y="-457032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 rot="14400000">
              <a:off x="6113694" y="-52408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 rot="14400000">
              <a:off x="7277259" y="-591388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 rot="14400000">
              <a:off x="8440823" y="-658437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 rot="14400000">
              <a:off x="9604387" y="-7257457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 rot="14400000">
              <a:off x="10767951" y="-792793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 rot="14400000">
              <a:off x="11931516" y="-860102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 rot="14400000">
              <a:off x="6112062" y="-390379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 rot="14400000">
              <a:off x="7275627" y="-457687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64"/>
            <p:cNvSpPr>
              <a:spLocks/>
            </p:cNvSpPr>
            <p:nvPr/>
          </p:nvSpPr>
          <p:spPr bwMode="auto">
            <a:xfrm rot="14400000">
              <a:off x="8439191" y="-524736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 rot="14400000">
              <a:off x="9602755" y="-592044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66"/>
            <p:cNvSpPr>
              <a:spLocks/>
            </p:cNvSpPr>
            <p:nvPr/>
          </p:nvSpPr>
          <p:spPr bwMode="auto">
            <a:xfrm rot="14400000">
              <a:off x="10766320" y="-659092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67"/>
            <p:cNvSpPr>
              <a:spLocks/>
            </p:cNvSpPr>
            <p:nvPr/>
          </p:nvSpPr>
          <p:spPr bwMode="auto">
            <a:xfrm rot="14400000">
              <a:off x="11929884" y="-726401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68"/>
            <p:cNvSpPr>
              <a:spLocks/>
            </p:cNvSpPr>
            <p:nvPr/>
          </p:nvSpPr>
          <p:spPr bwMode="auto">
            <a:xfrm rot="14400000">
              <a:off x="13093448" y="-79344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 rot="14400000">
              <a:off x="3785245" y="-524812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70"/>
            <p:cNvSpPr>
              <a:spLocks/>
            </p:cNvSpPr>
            <p:nvPr/>
          </p:nvSpPr>
          <p:spPr bwMode="auto">
            <a:xfrm rot="14400000">
              <a:off x="2623637" y="-59126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71"/>
            <p:cNvSpPr>
              <a:spLocks/>
            </p:cNvSpPr>
            <p:nvPr/>
          </p:nvSpPr>
          <p:spPr bwMode="auto">
            <a:xfrm rot="14400000">
              <a:off x="3787201" y="-65856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72"/>
            <p:cNvSpPr>
              <a:spLocks/>
            </p:cNvSpPr>
            <p:nvPr/>
          </p:nvSpPr>
          <p:spPr bwMode="auto">
            <a:xfrm rot="14400000">
              <a:off x="4950766" y="-7256181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73"/>
            <p:cNvSpPr>
              <a:spLocks/>
            </p:cNvSpPr>
            <p:nvPr/>
          </p:nvSpPr>
          <p:spPr bwMode="auto">
            <a:xfrm rot="14400000">
              <a:off x="6114330" y="-7929268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 rot="14400000">
              <a:off x="7277894" y="-8599750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auto">
            <a:xfrm rot="14400000">
              <a:off x="8441459" y="-9272836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76"/>
            <p:cNvSpPr>
              <a:spLocks/>
            </p:cNvSpPr>
            <p:nvPr/>
          </p:nvSpPr>
          <p:spPr bwMode="auto">
            <a:xfrm rot="14400000">
              <a:off x="9605022" y="-9943318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77"/>
            <p:cNvSpPr>
              <a:spLocks/>
            </p:cNvSpPr>
            <p:nvPr/>
          </p:nvSpPr>
          <p:spPr bwMode="auto">
            <a:xfrm rot="14400000">
              <a:off x="10768587" y="-10616404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78"/>
            <p:cNvSpPr>
              <a:spLocks/>
            </p:cNvSpPr>
            <p:nvPr/>
          </p:nvSpPr>
          <p:spPr bwMode="auto">
            <a:xfrm rot="14400000">
              <a:off x="4948809" y="-59186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79"/>
            <p:cNvSpPr>
              <a:spLocks/>
            </p:cNvSpPr>
            <p:nvPr/>
          </p:nvSpPr>
          <p:spPr bwMode="auto">
            <a:xfrm rot="14400000">
              <a:off x="6112373" y="-65916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80"/>
            <p:cNvSpPr>
              <a:spLocks/>
            </p:cNvSpPr>
            <p:nvPr/>
          </p:nvSpPr>
          <p:spPr bwMode="auto">
            <a:xfrm rot="14400000">
              <a:off x="7275938" y="-726217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81"/>
            <p:cNvSpPr>
              <a:spLocks/>
            </p:cNvSpPr>
            <p:nvPr/>
          </p:nvSpPr>
          <p:spPr bwMode="auto">
            <a:xfrm rot="14400000">
              <a:off x="8439502" y="-793526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82"/>
            <p:cNvSpPr>
              <a:spLocks/>
            </p:cNvSpPr>
            <p:nvPr/>
          </p:nvSpPr>
          <p:spPr bwMode="auto">
            <a:xfrm rot="14400000">
              <a:off x="9603066" y="-860574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83"/>
            <p:cNvSpPr>
              <a:spLocks/>
            </p:cNvSpPr>
            <p:nvPr/>
          </p:nvSpPr>
          <p:spPr bwMode="auto">
            <a:xfrm rot="14400000">
              <a:off x="10766630" y="-927882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84"/>
            <p:cNvSpPr>
              <a:spLocks/>
            </p:cNvSpPr>
            <p:nvPr/>
          </p:nvSpPr>
          <p:spPr bwMode="auto">
            <a:xfrm rot="14400000">
              <a:off x="11930194" y="-994931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85"/>
            <p:cNvSpPr>
              <a:spLocks/>
            </p:cNvSpPr>
            <p:nvPr/>
          </p:nvSpPr>
          <p:spPr bwMode="auto">
            <a:xfrm rot="14400000">
              <a:off x="9214197" y="415509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86"/>
            <p:cNvSpPr>
              <a:spLocks/>
            </p:cNvSpPr>
            <p:nvPr/>
          </p:nvSpPr>
          <p:spPr bwMode="auto">
            <a:xfrm rot="14400000">
              <a:off x="8052590" y="349060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87"/>
            <p:cNvSpPr>
              <a:spLocks/>
            </p:cNvSpPr>
            <p:nvPr/>
          </p:nvSpPr>
          <p:spPr bwMode="auto">
            <a:xfrm rot="14400000">
              <a:off x="9216154" y="28175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88"/>
            <p:cNvSpPr>
              <a:spLocks/>
            </p:cNvSpPr>
            <p:nvPr/>
          </p:nvSpPr>
          <p:spPr bwMode="auto">
            <a:xfrm rot="14400000">
              <a:off x="10379718" y="214704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9"/>
            <p:cNvSpPr>
              <a:spLocks/>
            </p:cNvSpPr>
            <p:nvPr/>
          </p:nvSpPr>
          <p:spPr bwMode="auto">
            <a:xfrm rot="14400000">
              <a:off x="11543283" y="147395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90"/>
            <p:cNvSpPr>
              <a:spLocks/>
            </p:cNvSpPr>
            <p:nvPr/>
          </p:nvSpPr>
          <p:spPr bwMode="auto">
            <a:xfrm rot="14400000">
              <a:off x="12706846" y="80347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91"/>
            <p:cNvSpPr>
              <a:spLocks/>
            </p:cNvSpPr>
            <p:nvPr/>
          </p:nvSpPr>
          <p:spPr bwMode="auto">
            <a:xfrm rot="14400000">
              <a:off x="13870411" y="13038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92"/>
            <p:cNvSpPr>
              <a:spLocks/>
            </p:cNvSpPr>
            <p:nvPr/>
          </p:nvSpPr>
          <p:spPr bwMode="auto">
            <a:xfrm rot="14400000">
              <a:off x="15033975" y="-5400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93"/>
            <p:cNvSpPr>
              <a:spLocks/>
            </p:cNvSpPr>
            <p:nvPr/>
          </p:nvSpPr>
          <p:spPr bwMode="auto">
            <a:xfrm rot="14400000">
              <a:off x="16197539" y="-121318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94"/>
            <p:cNvSpPr>
              <a:spLocks/>
            </p:cNvSpPr>
            <p:nvPr/>
          </p:nvSpPr>
          <p:spPr bwMode="auto">
            <a:xfrm rot="14400000">
              <a:off x="10377761" y="348461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95"/>
            <p:cNvSpPr>
              <a:spLocks/>
            </p:cNvSpPr>
            <p:nvPr/>
          </p:nvSpPr>
          <p:spPr bwMode="auto">
            <a:xfrm rot="14400000">
              <a:off x="11541325" y="281152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96"/>
            <p:cNvSpPr>
              <a:spLocks/>
            </p:cNvSpPr>
            <p:nvPr/>
          </p:nvSpPr>
          <p:spPr bwMode="auto">
            <a:xfrm rot="14400000">
              <a:off x="12704890" y="214104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97"/>
            <p:cNvSpPr>
              <a:spLocks/>
            </p:cNvSpPr>
            <p:nvPr/>
          </p:nvSpPr>
          <p:spPr bwMode="auto">
            <a:xfrm rot="14400000">
              <a:off x="13868453" y="146796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98"/>
            <p:cNvSpPr>
              <a:spLocks/>
            </p:cNvSpPr>
            <p:nvPr/>
          </p:nvSpPr>
          <p:spPr bwMode="auto">
            <a:xfrm rot="14400000">
              <a:off x="15032018" y="79747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99"/>
            <p:cNvSpPr>
              <a:spLocks/>
            </p:cNvSpPr>
            <p:nvPr/>
          </p:nvSpPr>
          <p:spPr bwMode="auto">
            <a:xfrm rot="14400000">
              <a:off x="16195582" y="1243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100"/>
            <p:cNvSpPr>
              <a:spLocks/>
            </p:cNvSpPr>
            <p:nvPr/>
          </p:nvSpPr>
          <p:spPr bwMode="auto">
            <a:xfrm rot="14400000">
              <a:off x="17359146" y="-54609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101"/>
            <p:cNvSpPr>
              <a:spLocks/>
            </p:cNvSpPr>
            <p:nvPr/>
          </p:nvSpPr>
          <p:spPr bwMode="auto">
            <a:xfrm rot="14400000">
              <a:off x="8050943" y="214028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102"/>
            <p:cNvSpPr>
              <a:spLocks/>
            </p:cNvSpPr>
            <p:nvPr/>
          </p:nvSpPr>
          <p:spPr bwMode="auto">
            <a:xfrm rot="14400000">
              <a:off x="6889336" y="147579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103"/>
            <p:cNvSpPr>
              <a:spLocks/>
            </p:cNvSpPr>
            <p:nvPr/>
          </p:nvSpPr>
          <p:spPr bwMode="auto">
            <a:xfrm rot="14400000">
              <a:off x="8052899" y="80270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4"/>
            <p:cNvSpPr>
              <a:spLocks/>
            </p:cNvSpPr>
            <p:nvPr/>
          </p:nvSpPr>
          <p:spPr bwMode="auto">
            <a:xfrm rot="14400000">
              <a:off x="9216464" y="13222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05"/>
            <p:cNvSpPr>
              <a:spLocks/>
            </p:cNvSpPr>
            <p:nvPr/>
          </p:nvSpPr>
          <p:spPr bwMode="auto">
            <a:xfrm rot="14400000">
              <a:off x="10380029" y="-54086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06"/>
            <p:cNvSpPr>
              <a:spLocks/>
            </p:cNvSpPr>
            <p:nvPr/>
          </p:nvSpPr>
          <p:spPr bwMode="auto">
            <a:xfrm rot="14400000">
              <a:off x="11543592" y="-121134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107"/>
            <p:cNvSpPr>
              <a:spLocks/>
            </p:cNvSpPr>
            <p:nvPr/>
          </p:nvSpPr>
          <p:spPr bwMode="auto">
            <a:xfrm rot="14400000">
              <a:off x="12707157" y="-188443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108"/>
            <p:cNvSpPr>
              <a:spLocks/>
            </p:cNvSpPr>
            <p:nvPr/>
          </p:nvSpPr>
          <p:spPr bwMode="auto">
            <a:xfrm rot="14400000">
              <a:off x="13870721" y="-255491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109"/>
            <p:cNvSpPr>
              <a:spLocks/>
            </p:cNvSpPr>
            <p:nvPr/>
          </p:nvSpPr>
          <p:spPr bwMode="auto">
            <a:xfrm rot="14400000">
              <a:off x="15034285" y="-322799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10"/>
            <p:cNvSpPr>
              <a:spLocks/>
            </p:cNvSpPr>
            <p:nvPr/>
          </p:nvSpPr>
          <p:spPr bwMode="auto">
            <a:xfrm rot="14400000">
              <a:off x="9214506" y="146979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11"/>
            <p:cNvSpPr>
              <a:spLocks/>
            </p:cNvSpPr>
            <p:nvPr/>
          </p:nvSpPr>
          <p:spPr bwMode="auto">
            <a:xfrm rot="14400000">
              <a:off x="10378071" y="7967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12"/>
            <p:cNvSpPr>
              <a:spLocks/>
            </p:cNvSpPr>
            <p:nvPr/>
          </p:nvSpPr>
          <p:spPr bwMode="auto">
            <a:xfrm rot="14400000">
              <a:off x="11541636" y="12623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13"/>
            <p:cNvSpPr>
              <a:spLocks/>
            </p:cNvSpPr>
            <p:nvPr/>
          </p:nvSpPr>
          <p:spPr bwMode="auto">
            <a:xfrm rot="14400000">
              <a:off x="12705199" y="-54685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14"/>
            <p:cNvSpPr>
              <a:spLocks/>
            </p:cNvSpPr>
            <p:nvPr/>
          </p:nvSpPr>
          <p:spPr bwMode="auto">
            <a:xfrm rot="14400000">
              <a:off x="13868764" y="-121733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15"/>
            <p:cNvSpPr>
              <a:spLocks/>
            </p:cNvSpPr>
            <p:nvPr/>
          </p:nvSpPr>
          <p:spPr bwMode="auto">
            <a:xfrm rot="14400000">
              <a:off x="15032328" y="-189042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16"/>
            <p:cNvSpPr>
              <a:spLocks/>
            </p:cNvSpPr>
            <p:nvPr/>
          </p:nvSpPr>
          <p:spPr bwMode="auto">
            <a:xfrm rot="14400000">
              <a:off x="16195892" y="-25609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17"/>
            <p:cNvSpPr>
              <a:spLocks/>
            </p:cNvSpPr>
            <p:nvPr/>
          </p:nvSpPr>
          <p:spPr bwMode="auto">
            <a:xfrm rot="14400000">
              <a:off x="6886713" y="12490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18"/>
            <p:cNvSpPr>
              <a:spLocks/>
            </p:cNvSpPr>
            <p:nvPr/>
          </p:nvSpPr>
          <p:spPr bwMode="auto">
            <a:xfrm rot="14400000">
              <a:off x="5726082" y="-53902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19"/>
            <p:cNvSpPr>
              <a:spLocks/>
            </p:cNvSpPr>
            <p:nvPr/>
          </p:nvSpPr>
          <p:spPr bwMode="auto">
            <a:xfrm rot="14400000">
              <a:off x="6889645" y="-121210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20"/>
            <p:cNvSpPr>
              <a:spLocks/>
            </p:cNvSpPr>
            <p:nvPr/>
          </p:nvSpPr>
          <p:spPr bwMode="auto">
            <a:xfrm rot="14400000">
              <a:off x="8053210" y="-188259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21"/>
            <p:cNvSpPr>
              <a:spLocks/>
            </p:cNvSpPr>
            <p:nvPr/>
          </p:nvSpPr>
          <p:spPr bwMode="auto">
            <a:xfrm rot="14400000">
              <a:off x="9216775" y="-255567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22"/>
            <p:cNvSpPr>
              <a:spLocks/>
            </p:cNvSpPr>
            <p:nvPr/>
          </p:nvSpPr>
          <p:spPr bwMode="auto">
            <a:xfrm rot="14400000">
              <a:off x="10380338" y="-322615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23"/>
            <p:cNvSpPr>
              <a:spLocks/>
            </p:cNvSpPr>
            <p:nvPr/>
          </p:nvSpPr>
          <p:spPr bwMode="auto">
            <a:xfrm rot="14400000">
              <a:off x="11543903" y="-389924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4"/>
            <p:cNvSpPr>
              <a:spLocks/>
            </p:cNvSpPr>
            <p:nvPr/>
          </p:nvSpPr>
          <p:spPr bwMode="auto">
            <a:xfrm rot="14400000">
              <a:off x="12707467" y="-456972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5"/>
            <p:cNvSpPr>
              <a:spLocks/>
            </p:cNvSpPr>
            <p:nvPr/>
          </p:nvSpPr>
          <p:spPr bwMode="auto">
            <a:xfrm rot="14400000">
              <a:off x="13871031" y="-52428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6"/>
            <p:cNvSpPr>
              <a:spLocks/>
            </p:cNvSpPr>
            <p:nvPr/>
          </p:nvSpPr>
          <p:spPr bwMode="auto">
            <a:xfrm rot="14400000">
              <a:off x="8050277" y="-54557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27"/>
            <p:cNvSpPr>
              <a:spLocks/>
            </p:cNvSpPr>
            <p:nvPr/>
          </p:nvSpPr>
          <p:spPr bwMode="auto">
            <a:xfrm rot="14400000">
              <a:off x="9213841" y="-121866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28"/>
            <p:cNvSpPr>
              <a:spLocks/>
            </p:cNvSpPr>
            <p:nvPr/>
          </p:nvSpPr>
          <p:spPr bwMode="auto">
            <a:xfrm rot="14400000">
              <a:off x="10377406" y="-188914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29"/>
            <p:cNvSpPr>
              <a:spLocks/>
            </p:cNvSpPr>
            <p:nvPr/>
          </p:nvSpPr>
          <p:spPr bwMode="auto">
            <a:xfrm rot="14400000">
              <a:off x="11540970" y="-256223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30"/>
            <p:cNvSpPr>
              <a:spLocks/>
            </p:cNvSpPr>
            <p:nvPr/>
          </p:nvSpPr>
          <p:spPr bwMode="auto">
            <a:xfrm rot="14400000">
              <a:off x="12704534" y="-32327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31"/>
            <p:cNvSpPr>
              <a:spLocks/>
            </p:cNvSpPr>
            <p:nvPr/>
          </p:nvSpPr>
          <p:spPr bwMode="auto">
            <a:xfrm rot="14400000">
              <a:off x="13868098" y="-39058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32"/>
            <p:cNvSpPr>
              <a:spLocks/>
            </p:cNvSpPr>
            <p:nvPr/>
          </p:nvSpPr>
          <p:spPr bwMode="auto">
            <a:xfrm rot="14400000">
              <a:off x="15031663" y="-45762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33"/>
            <p:cNvSpPr>
              <a:spLocks/>
            </p:cNvSpPr>
            <p:nvPr/>
          </p:nvSpPr>
          <p:spPr bwMode="auto">
            <a:xfrm rot="14400000">
              <a:off x="5723459" y="-188991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4"/>
            <p:cNvSpPr>
              <a:spLocks/>
            </p:cNvSpPr>
            <p:nvPr/>
          </p:nvSpPr>
          <p:spPr bwMode="auto">
            <a:xfrm rot="14400000">
              <a:off x="4562828" y="-255383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35"/>
            <p:cNvSpPr>
              <a:spLocks/>
            </p:cNvSpPr>
            <p:nvPr/>
          </p:nvSpPr>
          <p:spPr bwMode="auto">
            <a:xfrm rot="14400000">
              <a:off x="5726392" y="-32269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6"/>
            <p:cNvSpPr>
              <a:spLocks/>
            </p:cNvSpPr>
            <p:nvPr/>
          </p:nvSpPr>
          <p:spPr bwMode="auto">
            <a:xfrm rot="14400000">
              <a:off x="6889956" y="-389740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37"/>
            <p:cNvSpPr>
              <a:spLocks/>
            </p:cNvSpPr>
            <p:nvPr/>
          </p:nvSpPr>
          <p:spPr bwMode="auto">
            <a:xfrm rot="14400000">
              <a:off x="8053521" y="-457049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38"/>
            <p:cNvSpPr>
              <a:spLocks/>
            </p:cNvSpPr>
            <p:nvPr/>
          </p:nvSpPr>
          <p:spPr bwMode="auto">
            <a:xfrm rot="14400000">
              <a:off x="9217085" y="-524097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39"/>
            <p:cNvSpPr>
              <a:spLocks/>
            </p:cNvSpPr>
            <p:nvPr/>
          </p:nvSpPr>
          <p:spPr bwMode="auto">
            <a:xfrm rot="14400000">
              <a:off x="10380649" y="-591405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40"/>
            <p:cNvSpPr>
              <a:spLocks/>
            </p:cNvSpPr>
            <p:nvPr/>
          </p:nvSpPr>
          <p:spPr bwMode="auto">
            <a:xfrm rot="14400000">
              <a:off x="11544213" y="-658454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41"/>
            <p:cNvSpPr>
              <a:spLocks/>
            </p:cNvSpPr>
            <p:nvPr/>
          </p:nvSpPr>
          <p:spPr bwMode="auto">
            <a:xfrm rot="14400000">
              <a:off x="12707778" y="-725762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42"/>
            <p:cNvSpPr>
              <a:spLocks/>
            </p:cNvSpPr>
            <p:nvPr/>
          </p:nvSpPr>
          <p:spPr bwMode="auto">
            <a:xfrm rot="14400000">
              <a:off x="6887023" y="-256039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43"/>
            <p:cNvSpPr>
              <a:spLocks/>
            </p:cNvSpPr>
            <p:nvPr/>
          </p:nvSpPr>
          <p:spPr bwMode="auto">
            <a:xfrm rot="14400000">
              <a:off x="8050587" y="-323348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4"/>
            <p:cNvSpPr>
              <a:spLocks/>
            </p:cNvSpPr>
            <p:nvPr/>
          </p:nvSpPr>
          <p:spPr bwMode="auto">
            <a:xfrm rot="14400000">
              <a:off x="9214152" y="-390396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5"/>
            <p:cNvSpPr>
              <a:spLocks/>
            </p:cNvSpPr>
            <p:nvPr/>
          </p:nvSpPr>
          <p:spPr bwMode="auto">
            <a:xfrm rot="14400000">
              <a:off x="10377716" y="-457704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6"/>
            <p:cNvSpPr>
              <a:spLocks/>
            </p:cNvSpPr>
            <p:nvPr/>
          </p:nvSpPr>
          <p:spPr bwMode="auto">
            <a:xfrm rot="14400000">
              <a:off x="11541280" y="-524753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47"/>
            <p:cNvSpPr>
              <a:spLocks/>
            </p:cNvSpPr>
            <p:nvPr/>
          </p:nvSpPr>
          <p:spPr bwMode="auto">
            <a:xfrm rot="14400000">
              <a:off x="12704844" y="-592061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48"/>
            <p:cNvSpPr>
              <a:spLocks/>
            </p:cNvSpPr>
            <p:nvPr/>
          </p:nvSpPr>
          <p:spPr bwMode="auto">
            <a:xfrm rot="14400000">
              <a:off x="13868408" y="-659109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49"/>
            <p:cNvSpPr>
              <a:spLocks/>
            </p:cNvSpPr>
            <p:nvPr/>
          </p:nvSpPr>
          <p:spPr bwMode="auto">
            <a:xfrm rot="14400000">
              <a:off x="4560205" y="-390472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150"/>
            <p:cNvSpPr>
              <a:spLocks/>
            </p:cNvSpPr>
            <p:nvPr/>
          </p:nvSpPr>
          <p:spPr bwMode="auto">
            <a:xfrm rot="14400000">
              <a:off x="3398598" y="-45692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151"/>
            <p:cNvSpPr>
              <a:spLocks/>
            </p:cNvSpPr>
            <p:nvPr/>
          </p:nvSpPr>
          <p:spPr bwMode="auto">
            <a:xfrm rot="14400000">
              <a:off x="4562162" y="-52423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152"/>
            <p:cNvSpPr>
              <a:spLocks/>
            </p:cNvSpPr>
            <p:nvPr/>
          </p:nvSpPr>
          <p:spPr bwMode="auto">
            <a:xfrm rot="14400000">
              <a:off x="5725726" y="-59127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153"/>
            <p:cNvSpPr>
              <a:spLocks/>
            </p:cNvSpPr>
            <p:nvPr/>
          </p:nvSpPr>
          <p:spPr bwMode="auto">
            <a:xfrm rot="14400000">
              <a:off x="6889291" y="-658587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154"/>
            <p:cNvSpPr>
              <a:spLocks/>
            </p:cNvSpPr>
            <p:nvPr/>
          </p:nvSpPr>
          <p:spPr bwMode="auto">
            <a:xfrm rot="14400000">
              <a:off x="8052855" y="-725635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155"/>
            <p:cNvSpPr>
              <a:spLocks/>
            </p:cNvSpPr>
            <p:nvPr/>
          </p:nvSpPr>
          <p:spPr bwMode="auto">
            <a:xfrm rot="14400000">
              <a:off x="9216419" y="-792943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156"/>
            <p:cNvSpPr>
              <a:spLocks/>
            </p:cNvSpPr>
            <p:nvPr/>
          </p:nvSpPr>
          <p:spPr bwMode="auto">
            <a:xfrm rot="14400000">
              <a:off x="10379983" y="-8599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157"/>
            <p:cNvSpPr>
              <a:spLocks/>
            </p:cNvSpPr>
            <p:nvPr/>
          </p:nvSpPr>
          <p:spPr bwMode="auto">
            <a:xfrm rot="14400000">
              <a:off x="11543547" y="-927300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158"/>
            <p:cNvSpPr>
              <a:spLocks/>
            </p:cNvSpPr>
            <p:nvPr/>
          </p:nvSpPr>
          <p:spPr bwMode="auto">
            <a:xfrm rot="14400000">
              <a:off x="5723769" y="-457520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159"/>
            <p:cNvSpPr>
              <a:spLocks/>
            </p:cNvSpPr>
            <p:nvPr/>
          </p:nvSpPr>
          <p:spPr bwMode="auto">
            <a:xfrm rot="14400000">
              <a:off x="6887334" y="-524829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160"/>
            <p:cNvSpPr>
              <a:spLocks/>
            </p:cNvSpPr>
            <p:nvPr/>
          </p:nvSpPr>
          <p:spPr bwMode="auto">
            <a:xfrm rot="14400000">
              <a:off x="8050898" y="-591877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161"/>
            <p:cNvSpPr>
              <a:spLocks/>
            </p:cNvSpPr>
            <p:nvPr/>
          </p:nvSpPr>
          <p:spPr bwMode="auto">
            <a:xfrm rot="14400000">
              <a:off x="9214462" y="-65918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162"/>
            <p:cNvSpPr>
              <a:spLocks/>
            </p:cNvSpPr>
            <p:nvPr/>
          </p:nvSpPr>
          <p:spPr bwMode="auto">
            <a:xfrm rot="14400000">
              <a:off x="10378026" y="-726234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163"/>
            <p:cNvSpPr>
              <a:spLocks/>
            </p:cNvSpPr>
            <p:nvPr/>
          </p:nvSpPr>
          <p:spPr bwMode="auto">
            <a:xfrm rot="14400000">
              <a:off x="11541590" y="-79354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64"/>
            <p:cNvSpPr>
              <a:spLocks/>
            </p:cNvSpPr>
            <p:nvPr/>
          </p:nvSpPr>
          <p:spPr bwMode="auto">
            <a:xfrm rot="14400000">
              <a:off x="12705155" y="-860591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65"/>
            <p:cNvSpPr>
              <a:spLocks noEditPoints="1"/>
            </p:cNvSpPr>
            <p:nvPr/>
          </p:nvSpPr>
          <p:spPr bwMode="auto">
            <a:xfrm rot="14400000">
              <a:off x="8773826" y="2758124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66"/>
            <p:cNvSpPr>
              <a:spLocks noEditPoints="1"/>
            </p:cNvSpPr>
            <p:nvPr/>
          </p:nvSpPr>
          <p:spPr bwMode="auto">
            <a:xfrm rot="14400000">
              <a:off x="8385533" y="20867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67"/>
            <p:cNvSpPr>
              <a:spLocks noEditPoints="1"/>
            </p:cNvSpPr>
            <p:nvPr/>
          </p:nvSpPr>
          <p:spPr bwMode="auto">
            <a:xfrm rot="14400000">
              <a:off x="7610898" y="7472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168"/>
            <p:cNvSpPr>
              <a:spLocks noEditPoints="1"/>
            </p:cNvSpPr>
            <p:nvPr/>
          </p:nvSpPr>
          <p:spPr bwMode="auto">
            <a:xfrm rot="14400000">
              <a:off x="7223906" y="7583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169"/>
            <p:cNvSpPr>
              <a:spLocks noEditPoints="1"/>
            </p:cNvSpPr>
            <p:nvPr/>
          </p:nvSpPr>
          <p:spPr bwMode="auto">
            <a:xfrm rot="14400000">
              <a:off x="6450899" y="-126192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170"/>
            <p:cNvSpPr>
              <a:spLocks noEditPoints="1"/>
            </p:cNvSpPr>
            <p:nvPr/>
          </p:nvSpPr>
          <p:spPr bwMode="auto">
            <a:xfrm rot="14400000">
              <a:off x="6062930" y="-19339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71"/>
            <p:cNvSpPr>
              <a:spLocks noEditPoints="1"/>
            </p:cNvSpPr>
            <p:nvPr/>
          </p:nvSpPr>
          <p:spPr bwMode="auto">
            <a:xfrm rot="14400000">
              <a:off x="5291877" y="-327279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72"/>
            <p:cNvSpPr>
              <a:spLocks noEditPoints="1"/>
            </p:cNvSpPr>
            <p:nvPr/>
          </p:nvSpPr>
          <p:spPr bwMode="auto">
            <a:xfrm rot="14400000">
              <a:off x="4902931" y="-394308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73"/>
            <p:cNvSpPr>
              <a:spLocks noEditPoints="1"/>
            </p:cNvSpPr>
            <p:nvPr/>
          </p:nvSpPr>
          <p:spPr bwMode="auto">
            <a:xfrm rot="14400000">
              <a:off x="4128948" y="-528365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74"/>
            <p:cNvSpPr>
              <a:spLocks noEditPoints="1"/>
            </p:cNvSpPr>
            <p:nvPr/>
          </p:nvSpPr>
          <p:spPr bwMode="auto">
            <a:xfrm rot="14400000">
              <a:off x="3742932" y="-595451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175"/>
            <p:cNvSpPr>
              <a:spLocks noEditPoints="1"/>
            </p:cNvSpPr>
            <p:nvPr/>
          </p:nvSpPr>
          <p:spPr bwMode="auto">
            <a:xfrm rot="14400000">
              <a:off x="9928948" y="342127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76"/>
            <p:cNvSpPr>
              <a:spLocks noEditPoints="1"/>
            </p:cNvSpPr>
            <p:nvPr/>
          </p:nvSpPr>
          <p:spPr bwMode="auto">
            <a:xfrm rot="14400000">
              <a:off x="9543909" y="2750981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77"/>
            <p:cNvSpPr>
              <a:spLocks noEditPoints="1"/>
            </p:cNvSpPr>
            <p:nvPr/>
          </p:nvSpPr>
          <p:spPr bwMode="auto">
            <a:xfrm rot="14400000">
              <a:off x="8768949" y="141209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78"/>
            <p:cNvSpPr>
              <a:spLocks noEditPoints="1"/>
            </p:cNvSpPr>
            <p:nvPr/>
          </p:nvSpPr>
          <p:spPr bwMode="auto">
            <a:xfrm rot="14400000">
              <a:off x="8380980" y="7401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79"/>
            <p:cNvSpPr>
              <a:spLocks noEditPoints="1"/>
            </p:cNvSpPr>
            <p:nvPr/>
          </p:nvSpPr>
          <p:spPr bwMode="auto">
            <a:xfrm rot="14400000">
              <a:off x="7608949" y="-59934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8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8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80"/>
            <p:cNvSpPr>
              <a:spLocks noEditPoints="1"/>
            </p:cNvSpPr>
            <p:nvPr/>
          </p:nvSpPr>
          <p:spPr bwMode="auto">
            <a:xfrm rot="14400000">
              <a:off x="7221307" y="-126962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81"/>
            <p:cNvSpPr>
              <a:spLocks noEditPoints="1"/>
            </p:cNvSpPr>
            <p:nvPr/>
          </p:nvSpPr>
          <p:spPr bwMode="auto">
            <a:xfrm rot="14400000">
              <a:off x="6447323" y="-261020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182"/>
            <p:cNvSpPr>
              <a:spLocks noEditPoints="1"/>
            </p:cNvSpPr>
            <p:nvPr/>
          </p:nvSpPr>
          <p:spPr bwMode="auto">
            <a:xfrm rot="14400000">
              <a:off x="6060982" y="-32804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183"/>
            <p:cNvSpPr>
              <a:spLocks noEditPoints="1"/>
            </p:cNvSpPr>
            <p:nvPr/>
          </p:nvSpPr>
          <p:spPr bwMode="auto">
            <a:xfrm rot="14400000">
              <a:off x="5286348" y="-4619949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184"/>
            <p:cNvSpPr>
              <a:spLocks noEditPoints="1"/>
            </p:cNvSpPr>
            <p:nvPr/>
          </p:nvSpPr>
          <p:spPr bwMode="auto">
            <a:xfrm rot="14400000">
              <a:off x="4899356" y="-529136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185"/>
            <p:cNvSpPr>
              <a:spLocks noEditPoints="1"/>
            </p:cNvSpPr>
            <p:nvPr/>
          </p:nvSpPr>
          <p:spPr bwMode="auto">
            <a:xfrm rot="14400000">
              <a:off x="9939646" y="2086339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86"/>
            <p:cNvSpPr>
              <a:spLocks noEditPoints="1"/>
            </p:cNvSpPr>
            <p:nvPr/>
          </p:nvSpPr>
          <p:spPr bwMode="auto">
            <a:xfrm rot="14400000">
              <a:off x="9551352" y="141492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187"/>
            <p:cNvSpPr>
              <a:spLocks noEditPoints="1"/>
            </p:cNvSpPr>
            <p:nvPr/>
          </p:nvSpPr>
          <p:spPr bwMode="auto">
            <a:xfrm rot="14400000">
              <a:off x="8776717" y="75471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88"/>
            <p:cNvSpPr>
              <a:spLocks noEditPoints="1"/>
            </p:cNvSpPr>
            <p:nvPr/>
          </p:nvSpPr>
          <p:spPr bwMode="auto">
            <a:xfrm rot="14400000">
              <a:off x="8389726" y="-595946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89"/>
            <p:cNvSpPr>
              <a:spLocks noEditPoints="1"/>
            </p:cNvSpPr>
            <p:nvPr/>
          </p:nvSpPr>
          <p:spPr bwMode="auto">
            <a:xfrm rot="14400000">
              <a:off x="7616718" y="-1933707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190"/>
            <p:cNvSpPr>
              <a:spLocks noEditPoints="1"/>
            </p:cNvSpPr>
            <p:nvPr/>
          </p:nvSpPr>
          <p:spPr bwMode="auto">
            <a:xfrm rot="14400000">
              <a:off x="7228750" y="-2605687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191"/>
            <p:cNvSpPr>
              <a:spLocks noEditPoints="1"/>
            </p:cNvSpPr>
            <p:nvPr/>
          </p:nvSpPr>
          <p:spPr bwMode="auto">
            <a:xfrm rot="14400000">
              <a:off x="6457696" y="-3944575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192"/>
            <p:cNvSpPr>
              <a:spLocks noEditPoints="1"/>
            </p:cNvSpPr>
            <p:nvPr/>
          </p:nvSpPr>
          <p:spPr bwMode="auto">
            <a:xfrm rot="14400000">
              <a:off x="6068751" y="-461486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193"/>
            <p:cNvSpPr>
              <a:spLocks noEditPoints="1"/>
            </p:cNvSpPr>
            <p:nvPr/>
          </p:nvSpPr>
          <p:spPr bwMode="auto">
            <a:xfrm rot="14400000">
              <a:off x="5294767" y="-595544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194"/>
            <p:cNvSpPr>
              <a:spLocks noEditPoints="1"/>
            </p:cNvSpPr>
            <p:nvPr/>
          </p:nvSpPr>
          <p:spPr bwMode="auto">
            <a:xfrm rot="14400000">
              <a:off x="4908752" y="-6626297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195"/>
            <p:cNvSpPr>
              <a:spLocks noEditPoints="1"/>
            </p:cNvSpPr>
            <p:nvPr/>
          </p:nvSpPr>
          <p:spPr bwMode="auto">
            <a:xfrm rot="14400000">
              <a:off x="11097022" y="274688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196"/>
            <p:cNvSpPr>
              <a:spLocks noEditPoints="1"/>
            </p:cNvSpPr>
            <p:nvPr/>
          </p:nvSpPr>
          <p:spPr bwMode="auto">
            <a:xfrm rot="14400000">
              <a:off x="10711983" y="207659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197"/>
            <p:cNvSpPr>
              <a:spLocks noEditPoints="1"/>
            </p:cNvSpPr>
            <p:nvPr/>
          </p:nvSpPr>
          <p:spPr bwMode="auto">
            <a:xfrm rot="14400000">
              <a:off x="9937023" y="73770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198"/>
            <p:cNvSpPr>
              <a:spLocks noEditPoints="1"/>
            </p:cNvSpPr>
            <p:nvPr/>
          </p:nvSpPr>
          <p:spPr bwMode="auto">
            <a:xfrm rot="14400000">
              <a:off x="9549054" y="657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199"/>
            <p:cNvSpPr>
              <a:spLocks noEditPoints="1"/>
            </p:cNvSpPr>
            <p:nvPr/>
          </p:nvSpPr>
          <p:spPr bwMode="auto">
            <a:xfrm rot="14400000">
              <a:off x="8777023" y="-127372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200"/>
            <p:cNvSpPr>
              <a:spLocks noEditPoints="1"/>
            </p:cNvSpPr>
            <p:nvPr/>
          </p:nvSpPr>
          <p:spPr bwMode="auto">
            <a:xfrm rot="14400000">
              <a:off x="8389381" y="-1944017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201"/>
            <p:cNvSpPr>
              <a:spLocks noEditPoints="1"/>
            </p:cNvSpPr>
            <p:nvPr/>
          </p:nvSpPr>
          <p:spPr bwMode="auto">
            <a:xfrm rot="14400000">
              <a:off x="7615398" y="-328459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202"/>
            <p:cNvSpPr>
              <a:spLocks noEditPoints="1"/>
            </p:cNvSpPr>
            <p:nvPr/>
          </p:nvSpPr>
          <p:spPr bwMode="auto">
            <a:xfrm rot="14400000">
              <a:off x="7229056" y="-395488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203"/>
            <p:cNvSpPr>
              <a:spLocks noEditPoints="1"/>
            </p:cNvSpPr>
            <p:nvPr/>
          </p:nvSpPr>
          <p:spPr bwMode="auto">
            <a:xfrm rot="14400000">
              <a:off x="6454422" y="-5294337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204"/>
            <p:cNvSpPr>
              <a:spLocks noEditPoints="1"/>
            </p:cNvSpPr>
            <p:nvPr/>
          </p:nvSpPr>
          <p:spPr bwMode="auto">
            <a:xfrm rot="14400000">
              <a:off x="6067430" y="-59657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206"/>
            <p:cNvSpPr>
              <a:spLocks noEditPoints="1"/>
            </p:cNvSpPr>
            <p:nvPr/>
          </p:nvSpPr>
          <p:spPr bwMode="auto">
            <a:xfrm rot="14400000">
              <a:off x="11096446" y="1418461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207"/>
            <p:cNvSpPr>
              <a:spLocks noEditPoints="1"/>
            </p:cNvSpPr>
            <p:nvPr/>
          </p:nvSpPr>
          <p:spPr bwMode="auto">
            <a:xfrm rot="14400000">
              <a:off x="10708152" y="74704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208"/>
            <p:cNvSpPr>
              <a:spLocks noEditPoints="1"/>
            </p:cNvSpPr>
            <p:nvPr/>
          </p:nvSpPr>
          <p:spPr bwMode="auto">
            <a:xfrm rot="14400000">
              <a:off x="9933517" y="-592408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209"/>
            <p:cNvSpPr>
              <a:spLocks noEditPoints="1"/>
            </p:cNvSpPr>
            <p:nvPr/>
          </p:nvSpPr>
          <p:spPr bwMode="auto">
            <a:xfrm rot="14400000">
              <a:off x="9546526" y="-1263825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210"/>
            <p:cNvSpPr>
              <a:spLocks noEditPoints="1"/>
            </p:cNvSpPr>
            <p:nvPr/>
          </p:nvSpPr>
          <p:spPr bwMode="auto">
            <a:xfrm rot="14400000">
              <a:off x="8773518" y="-260158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211"/>
            <p:cNvSpPr>
              <a:spLocks noEditPoints="1"/>
            </p:cNvSpPr>
            <p:nvPr/>
          </p:nvSpPr>
          <p:spPr bwMode="auto">
            <a:xfrm rot="14400000">
              <a:off x="8385550" y="-3273566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212"/>
            <p:cNvSpPr>
              <a:spLocks noEditPoints="1"/>
            </p:cNvSpPr>
            <p:nvPr/>
          </p:nvSpPr>
          <p:spPr bwMode="auto">
            <a:xfrm rot="14400000">
              <a:off x="7614496" y="-4612454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213"/>
            <p:cNvSpPr>
              <a:spLocks noEditPoints="1"/>
            </p:cNvSpPr>
            <p:nvPr/>
          </p:nvSpPr>
          <p:spPr bwMode="auto">
            <a:xfrm rot="14400000">
              <a:off x="7225551" y="-5282743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214"/>
            <p:cNvSpPr>
              <a:spLocks noEditPoints="1"/>
            </p:cNvSpPr>
            <p:nvPr/>
          </p:nvSpPr>
          <p:spPr bwMode="auto">
            <a:xfrm rot="14400000">
              <a:off x="6451567" y="-662332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215"/>
            <p:cNvSpPr>
              <a:spLocks noEditPoints="1"/>
            </p:cNvSpPr>
            <p:nvPr/>
          </p:nvSpPr>
          <p:spPr bwMode="auto">
            <a:xfrm rot="14400000">
              <a:off x="6065552" y="-7294176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216"/>
            <p:cNvSpPr>
              <a:spLocks noEditPoints="1"/>
            </p:cNvSpPr>
            <p:nvPr/>
          </p:nvSpPr>
          <p:spPr bwMode="auto">
            <a:xfrm rot="14400000">
              <a:off x="12253821" y="20790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217"/>
            <p:cNvSpPr>
              <a:spLocks noEditPoints="1"/>
            </p:cNvSpPr>
            <p:nvPr/>
          </p:nvSpPr>
          <p:spPr bwMode="auto">
            <a:xfrm rot="14400000">
              <a:off x="11868783" y="140871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218"/>
            <p:cNvSpPr>
              <a:spLocks noEditPoints="1"/>
            </p:cNvSpPr>
            <p:nvPr/>
          </p:nvSpPr>
          <p:spPr bwMode="auto">
            <a:xfrm rot="14400000">
              <a:off x="11093822" y="6982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219"/>
            <p:cNvSpPr>
              <a:spLocks noEditPoints="1"/>
            </p:cNvSpPr>
            <p:nvPr/>
          </p:nvSpPr>
          <p:spPr bwMode="auto">
            <a:xfrm rot="14400000">
              <a:off x="10705854" y="-6021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220"/>
            <p:cNvSpPr>
              <a:spLocks noEditPoints="1"/>
            </p:cNvSpPr>
            <p:nvPr/>
          </p:nvSpPr>
          <p:spPr bwMode="auto">
            <a:xfrm rot="14400000">
              <a:off x="9933823" y="-19416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221"/>
            <p:cNvSpPr>
              <a:spLocks noEditPoints="1"/>
            </p:cNvSpPr>
            <p:nvPr/>
          </p:nvSpPr>
          <p:spPr bwMode="auto">
            <a:xfrm rot="14400000">
              <a:off x="9546181" y="-2611896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222"/>
            <p:cNvSpPr>
              <a:spLocks noEditPoints="1"/>
            </p:cNvSpPr>
            <p:nvPr/>
          </p:nvSpPr>
          <p:spPr bwMode="auto">
            <a:xfrm rot="14400000">
              <a:off x="8772197" y="-395247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223"/>
            <p:cNvSpPr>
              <a:spLocks noEditPoints="1"/>
            </p:cNvSpPr>
            <p:nvPr/>
          </p:nvSpPr>
          <p:spPr bwMode="auto">
            <a:xfrm rot="14400000">
              <a:off x="8385856" y="-462276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224"/>
            <p:cNvSpPr>
              <a:spLocks noEditPoints="1"/>
            </p:cNvSpPr>
            <p:nvPr/>
          </p:nvSpPr>
          <p:spPr bwMode="auto">
            <a:xfrm rot="14400000">
              <a:off x="7611221" y="-596221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225"/>
            <p:cNvSpPr>
              <a:spLocks noEditPoints="1"/>
            </p:cNvSpPr>
            <p:nvPr/>
          </p:nvSpPr>
          <p:spPr bwMode="auto">
            <a:xfrm rot="14400000">
              <a:off x="7224230" y="-6633633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226"/>
            <p:cNvSpPr>
              <a:spLocks noEditPoints="1"/>
            </p:cNvSpPr>
            <p:nvPr/>
          </p:nvSpPr>
          <p:spPr bwMode="auto">
            <a:xfrm rot="14400000">
              <a:off x="12253808" y="75090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227"/>
            <p:cNvSpPr>
              <a:spLocks noEditPoints="1"/>
            </p:cNvSpPr>
            <p:nvPr/>
          </p:nvSpPr>
          <p:spPr bwMode="auto">
            <a:xfrm rot="14400000">
              <a:off x="11865514" y="79491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228"/>
            <p:cNvSpPr>
              <a:spLocks noEditPoints="1"/>
            </p:cNvSpPr>
            <p:nvPr/>
          </p:nvSpPr>
          <p:spPr bwMode="auto">
            <a:xfrm rot="14400000">
              <a:off x="11090880" y="-125996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229"/>
            <p:cNvSpPr>
              <a:spLocks noEditPoints="1"/>
            </p:cNvSpPr>
            <p:nvPr/>
          </p:nvSpPr>
          <p:spPr bwMode="auto">
            <a:xfrm rot="14400000">
              <a:off x="10703888" y="-1931377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230"/>
            <p:cNvSpPr>
              <a:spLocks noEditPoints="1"/>
            </p:cNvSpPr>
            <p:nvPr/>
          </p:nvSpPr>
          <p:spPr bwMode="auto">
            <a:xfrm rot="14400000">
              <a:off x="9930881" y="-3269138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231"/>
            <p:cNvSpPr>
              <a:spLocks noEditPoints="1"/>
            </p:cNvSpPr>
            <p:nvPr/>
          </p:nvSpPr>
          <p:spPr bwMode="auto">
            <a:xfrm rot="14400000">
              <a:off x="9542912" y="-3941118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232"/>
            <p:cNvSpPr>
              <a:spLocks noEditPoints="1"/>
            </p:cNvSpPr>
            <p:nvPr/>
          </p:nvSpPr>
          <p:spPr bwMode="auto">
            <a:xfrm rot="14400000">
              <a:off x="8771858" y="-5280006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Freeform 233"/>
            <p:cNvSpPr>
              <a:spLocks noEditPoints="1"/>
            </p:cNvSpPr>
            <p:nvPr/>
          </p:nvSpPr>
          <p:spPr bwMode="auto">
            <a:xfrm rot="14400000">
              <a:off x="8382913" y="-595029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234"/>
            <p:cNvSpPr>
              <a:spLocks noEditPoints="1"/>
            </p:cNvSpPr>
            <p:nvPr/>
          </p:nvSpPr>
          <p:spPr bwMode="auto">
            <a:xfrm rot="14400000">
              <a:off x="7608929" y="-7290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235"/>
            <p:cNvSpPr>
              <a:spLocks noEditPoints="1"/>
            </p:cNvSpPr>
            <p:nvPr/>
          </p:nvSpPr>
          <p:spPr bwMode="auto">
            <a:xfrm rot="14400000">
              <a:off x="7222914" y="-796172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236"/>
            <p:cNvSpPr>
              <a:spLocks noEditPoints="1"/>
            </p:cNvSpPr>
            <p:nvPr/>
          </p:nvSpPr>
          <p:spPr bwMode="auto">
            <a:xfrm rot="14400000">
              <a:off x="13410621" y="14111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237"/>
            <p:cNvSpPr>
              <a:spLocks noEditPoints="1"/>
            </p:cNvSpPr>
            <p:nvPr/>
          </p:nvSpPr>
          <p:spPr bwMode="auto">
            <a:xfrm rot="14400000">
              <a:off x="13025582" y="740835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238"/>
            <p:cNvSpPr>
              <a:spLocks noEditPoints="1"/>
            </p:cNvSpPr>
            <p:nvPr/>
          </p:nvSpPr>
          <p:spPr bwMode="auto">
            <a:xfrm rot="14400000">
              <a:off x="12250622" y="-59805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239"/>
            <p:cNvSpPr>
              <a:spLocks noEditPoints="1"/>
            </p:cNvSpPr>
            <p:nvPr/>
          </p:nvSpPr>
          <p:spPr bwMode="auto">
            <a:xfrm rot="14400000">
              <a:off x="11862653" y="-127003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240"/>
            <p:cNvSpPr>
              <a:spLocks noEditPoints="1"/>
            </p:cNvSpPr>
            <p:nvPr/>
          </p:nvSpPr>
          <p:spPr bwMode="auto">
            <a:xfrm rot="14400000">
              <a:off x="11090623" y="-260948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241"/>
            <p:cNvSpPr>
              <a:spLocks noEditPoints="1"/>
            </p:cNvSpPr>
            <p:nvPr/>
          </p:nvSpPr>
          <p:spPr bwMode="auto">
            <a:xfrm rot="14400000">
              <a:off x="10702980" y="-3279774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242"/>
            <p:cNvSpPr>
              <a:spLocks noEditPoints="1"/>
            </p:cNvSpPr>
            <p:nvPr/>
          </p:nvSpPr>
          <p:spPr bwMode="auto">
            <a:xfrm rot="14400000">
              <a:off x="9928996" y="-46203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243"/>
            <p:cNvSpPr>
              <a:spLocks noEditPoints="1"/>
            </p:cNvSpPr>
            <p:nvPr/>
          </p:nvSpPr>
          <p:spPr bwMode="auto">
            <a:xfrm rot="14400000">
              <a:off x="9542655" y="-529064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244"/>
            <p:cNvSpPr>
              <a:spLocks noEditPoints="1"/>
            </p:cNvSpPr>
            <p:nvPr/>
          </p:nvSpPr>
          <p:spPr bwMode="auto">
            <a:xfrm rot="14400000">
              <a:off x="8768021" y="-663009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245"/>
            <p:cNvSpPr>
              <a:spLocks noEditPoints="1"/>
            </p:cNvSpPr>
            <p:nvPr/>
          </p:nvSpPr>
          <p:spPr bwMode="auto">
            <a:xfrm rot="14400000">
              <a:off x="8381029" y="-730151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246"/>
            <p:cNvSpPr>
              <a:spLocks noEditPoints="1"/>
            </p:cNvSpPr>
            <p:nvPr/>
          </p:nvSpPr>
          <p:spPr bwMode="auto">
            <a:xfrm rot="14400000">
              <a:off x="13410608" y="8303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247"/>
            <p:cNvSpPr>
              <a:spLocks noEditPoints="1"/>
            </p:cNvSpPr>
            <p:nvPr/>
          </p:nvSpPr>
          <p:spPr bwMode="auto">
            <a:xfrm rot="14400000">
              <a:off x="13022313" y="-58838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248"/>
            <p:cNvSpPr>
              <a:spLocks noEditPoints="1"/>
            </p:cNvSpPr>
            <p:nvPr/>
          </p:nvSpPr>
          <p:spPr bwMode="auto">
            <a:xfrm rot="14400000">
              <a:off x="12247679" y="-192783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249"/>
            <p:cNvSpPr>
              <a:spLocks noEditPoints="1"/>
            </p:cNvSpPr>
            <p:nvPr/>
          </p:nvSpPr>
          <p:spPr bwMode="auto">
            <a:xfrm rot="14400000">
              <a:off x="11860687" y="-2599256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250"/>
            <p:cNvSpPr>
              <a:spLocks noEditPoints="1"/>
            </p:cNvSpPr>
            <p:nvPr/>
          </p:nvSpPr>
          <p:spPr bwMode="auto">
            <a:xfrm rot="14400000">
              <a:off x="11087680" y="-393701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251"/>
            <p:cNvSpPr>
              <a:spLocks noEditPoints="1"/>
            </p:cNvSpPr>
            <p:nvPr/>
          </p:nvSpPr>
          <p:spPr bwMode="auto">
            <a:xfrm rot="14400000">
              <a:off x="10699712" y="-460899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252"/>
            <p:cNvSpPr>
              <a:spLocks noEditPoints="1"/>
            </p:cNvSpPr>
            <p:nvPr/>
          </p:nvSpPr>
          <p:spPr bwMode="auto">
            <a:xfrm rot="14400000">
              <a:off x="9928657" y="-594788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2" name="Freeform 253"/>
            <p:cNvSpPr>
              <a:spLocks noEditPoints="1"/>
            </p:cNvSpPr>
            <p:nvPr/>
          </p:nvSpPr>
          <p:spPr bwMode="auto">
            <a:xfrm rot="14400000">
              <a:off x="9539713" y="-661817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Freeform 254"/>
            <p:cNvSpPr>
              <a:spLocks noEditPoints="1"/>
            </p:cNvSpPr>
            <p:nvPr/>
          </p:nvSpPr>
          <p:spPr bwMode="auto">
            <a:xfrm rot="14400000">
              <a:off x="8765729" y="-7958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255"/>
            <p:cNvSpPr>
              <a:spLocks noEditPoints="1"/>
            </p:cNvSpPr>
            <p:nvPr/>
          </p:nvSpPr>
          <p:spPr bwMode="auto">
            <a:xfrm rot="14400000">
              <a:off x="8379713" y="-8629607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256"/>
            <p:cNvSpPr>
              <a:spLocks noEditPoints="1"/>
            </p:cNvSpPr>
            <p:nvPr/>
          </p:nvSpPr>
          <p:spPr bwMode="auto">
            <a:xfrm rot="14400000">
              <a:off x="14567420" y="743246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257"/>
            <p:cNvSpPr>
              <a:spLocks noEditPoints="1"/>
            </p:cNvSpPr>
            <p:nvPr/>
          </p:nvSpPr>
          <p:spPr bwMode="auto">
            <a:xfrm rot="14400000">
              <a:off x="14182381" y="72957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258"/>
            <p:cNvSpPr>
              <a:spLocks noEditPoints="1"/>
            </p:cNvSpPr>
            <p:nvPr/>
          </p:nvSpPr>
          <p:spPr bwMode="auto">
            <a:xfrm rot="14400000">
              <a:off x="13407421" y="-1265931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259"/>
            <p:cNvSpPr>
              <a:spLocks noEditPoints="1"/>
            </p:cNvSpPr>
            <p:nvPr/>
          </p:nvSpPr>
          <p:spPr bwMode="auto">
            <a:xfrm rot="14400000">
              <a:off x="13019453" y="-19379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260"/>
            <p:cNvSpPr>
              <a:spLocks noEditPoints="1"/>
            </p:cNvSpPr>
            <p:nvPr/>
          </p:nvSpPr>
          <p:spPr bwMode="auto">
            <a:xfrm rot="14400000">
              <a:off x="12247422" y="-327736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261"/>
            <p:cNvSpPr>
              <a:spLocks noEditPoints="1"/>
            </p:cNvSpPr>
            <p:nvPr/>
          </p:nvSpPr>
          <p:spPr bwMode="auto">
            <a:xfrm rot="14400000">
              <a:off x="11859780" y="-3947653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262"/>
            <p:cNvSpPr>
              <a:spLocks noEditPoints="1"/>
            </p:cNvSpPr>
            <p:nvPr/>
          </p:nvSpPr>
          <p:spPr bwMode="auto">
            <a:xfrm rot="14400000">
              <a:off x="11085796" y="-528823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263"/>
            <p:cNvSpPr>
              <a:spLocks noEditPoints="1"/>
            </p:cNvSpPr>
            <p:nvPr/>
          </p:nvSpPr>
          <p:spPr bwMode="auto">
            <a:xfrm rot="14400000">
              <a:off x="10699455" y="-5958521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264"/>
            <p:cNvSpPr>
              <a:spLocks noEditPoints="1"/>
            </p:cNvSpPr>
            <p:nvPr/>
          </p:nvSpPr>
          <p:spPr bwMode="auto">
            <a:xfrm rot="14400000">
              <a:off x="9924820" y="-729797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265"/>
            <p:cNvSpPr>
              <a:spLocks noEditPoints="1"/>
            </p:cNvSpPr>
            <p:nvPr/>
          </p:nvSpPr>
          <p:spPr bwMode="auto">
            <a:xfrm rot="14400000">
              <a:off x="9537828" y="-796939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266"/>
            <p:cNvSpPr>
              <a:spLocks noEditPoints="1"/>
            </p:cNvSpPr>
            <p:nvPr/>
          </p:nvSpPr>
          <p:spPr bwMode="auto">
            <a:xfrm rot="14400000">
              <a:off x="14567407" y="-58484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267"/>
            <p:cNvSpPr>
              <a:spLocks noEditPoints="1"/>
            </p:cNvSpPr>
            <p:nvPr/>
          </p:nvSpPr>
          <p:spPr bwMode="auto">
            <a:xfrm rot="14400000">
              <a:off x="14179113" y="-1256266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268"/>
            <p:cNvSpPr>
              <a:spLocks noEditPoints="1"/>
            </p:cNvSpPr>
            <p:nvPr/>
          </p:nvSpPr>
          <p:spPr bwMode="auto">
            <a:xfrm rot="14400000">
              <a:off x="13404478" y="-259571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269"/>
            <p:cNvSpPr>
              <a:spLocks noEditPoints="1"/>
            </p:cNvSpPr>
            <p:nvPr/>
          </p:nvSpPr>
          <p:spPr bwMode="auto">
            <a:xfrm rot="14400000">
              <a:off x="13017487" y="-3267134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270"/>
            <p:cNvSpPr>
              <a:spLocks noEditPoints="1"/>
            </p:cNvSpPr>
            <p:nvPr/>
          </p:nvSpPr>
          <p:spPr bwMode="auto">
            <a:xfrm rot="14400000">
              <a:off x="12244479" y="-460489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271"/>
            <p:cNvSpPr>
              <a:spLocks noEditPoints="1"/>
            </p:cNvSpPr>
            <p:nvPr/>
          </p:nvSpPr>
          <p:spPr bwMode="auto">
            <a:xfrm rot="14400000">
              <a:off x="11856511" y="-5276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272"/>
            <p:cNvSpPr>
              <a:spLocks noEditPoints="1"/>
            </p:cNvSpPr>
            <p:nvPr/>
          </p:nvSpPr>
          <p:spPr bwMode="auto">
            <a:xfrm rot="14400000">
              <a:off x="11085457" y="-6615763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Freeform 273"/>
            <p:cNvSpPr>
              <a:spLocks noEditPoints="1"/>
            </p:cNvSpPr>
            <p:nvPr/>
          </p:nvSpPr>
          <p:spPr bwMode="auto">
            <a:xfrm rot="14400000">
              <a:off x="10696512" y="-728605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274"/>
            <p:cNvSpPr>
              <a:spLocks noEditPoints="1"/>
            </p:cNvSpPr>
            <p:nvPr/>
          </p:nvSpPr>
          <p:spPr bwMode="auto">
            <a:xfrm rot="14400000">
              <a:off x="9922528" y="-8626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275"/>
            <p:cNvSpPr>
              <a:spLocks noEditPoints="1"/>
            </p:cNvSpPr>
            <p:nvPr/>
          </p:nvSpPr>
          <p:spPr bwMode="auto">
            <a:xfrm rot="14400000">
              <a:off x="9536513" y="-9297485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276"/>
            <p:cNvSpPr>
              <a:spLocks noEditPoints="1"/>
            </p:cNvSpPr>
            <p:nvPr/>
          </p:nvSpPr>
          <p:spPr bwMode="auto">
            <a:xfrm rot="14400000">
              <a:off x="15724219" y="75368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277"/>
            <p:cNvSpPr>
              <a:spLocks noEditPoints="1"/>
            </p:cNvSpPr>
            <p:nvPr/>
          </p:nvSpPr>
          <p:spPr bwMode="auto">
            <a:xfrm rot="14400000">
              <a:off x="15339181" y="-594922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278"/>
            <p:cNvSpPr>
              <a:spLocks noEditPoints="1"/>
            </p:cNvSpPr>
            <p:nvPr/>
          </p:nvSpPr>
          <p:spPr bwMode="auto">
            <a:xfrm rot="14400000">
              <a:off x="14564220" y="-193381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279"/>
            <p:cNvSpPr>
              <a:spLocks noEditPoints="1"/>
            </p:cNvSpPr>
            <p:nvPr/>
          </p:nvSpPr>
          <p:spPr bwMode="auto">
            <a:xfrm rot="14400000">
              <a:off x="14176252" y="-260579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280"/>
            <p:cNvSpPr>
              <a:spLocks noEditPoints="1"/>
            </p:cNvSpPr>
            <p:nvPr/>
          </p:nvSpPr>
          <p:spPr bwMode="auto">
            <a:xfrm rot="14400000">
              <a:off x="13404221" y="-394524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281"/>
            <p:cNvSpPr>
              <a:spLocks noEditPoints="1"/>
            </p:cNvSpPr>
            <p:nvPr/>
          </p:nvSpPr>
          <p:spPr bwMode="auto">
            <a:xfrm rot="14400000">
              <a:off x="13016579" y="-4615531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282"/>
            <p:cNvSpPr>
              <a:spLocks noEditPoints="1"/>
            </p:cNvSpPr>
            <p:nvPr/>
          </p:nvSpPr>
          <p:spPr bwMode="auto">
            <a:xfrm rot="14400000">
              <a:off x="12242595" y="-595611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283"/>
            <p:cNvSpPr>
              <a:spLocks noEditPoints="1"/>
            </p:cNvSpPr>
            <p:nvPr/>
          </p:nvSpPr>
          <p:spPr bwMode="auto">
            <a:xfrm rot="14400000">
              <a:off x="11856254" y="-662640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284"/>
            <p:cNvSpPr>
              <a:spLocks noEditPoints="1"/>
            </p:cNvSpPr>
            <p:nvPr/>
          </p:nvSpPr>
          <p:spPr bwMode="auto">
            <a:xfrm rot="14400000">
              <a:off x="11081619" y="-796585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4" name="Freeform 285"/>
            <p:cNvSpPr>
              <a:spLocks noEditPoints="1"/>
            </p:cNvSpPr>
            <p:nvPr/>
          </p:nvSpPr>
          <p:spPr bwMode="auto">
            <a:xfrm rot="14400000">
              <a:off x="10694628" y="-863726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286"/>
            <p:cNvSpPr>
              <a:spLocks noEditPoints="1"/>
            </p:cNvSpPr>
            <p:nvPr/>
          </p:nvSpPr>
          <p:spPr bwMode="auto">
            <a:xfrm rot="14400000">
              <a:off x="15724206" y="-1252727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6" name="Freeform 287"/>
            <p:cNvSpPr>
              <a:spLocks noEditPoints="1"/>
            </p:cNvSpPr>
            <p:nvPr/>
          </p:nvSpPr>
          <p:spPr bwMode="auto">
            <a:xfrm rot="14400000">
              <a:off x="15335912" y="-192414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288"/>
            <p:cNvSpPr>
              <a:spLocks noEditPoints="1"/>
            </p:cNvSpPr>
            <p:nvPr/>
          </p:nvSpPr>
          <p:spPr bwMode="auto">
            <a:xfrm rot="14400000">
              <a:off x="14561278" y="-3263596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289"/>
            <p:cNvSpPr>
              <a:spLocks noEditPoints="1"/>
            </p:cNvSpPr>
            <p:nvPr/>
          </p:nvSpPr>
          <p:spPr bwMode="auto">
            <a:xfrm rot="14400000">
              <a:off x="14174286" y="-3935012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290"/>
            <p:cNvSpPr>
              <a:spLocks noEditPoints="1"/>
            </p:cNvSpPr>
            <p:nvPr/>
          </p:nvSpPr>
          <p:spPr bwMode="auto">
            <a:xfrm rot="14400000">
              <a:off x="13401278" y="-527277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291"/>
            <p:cNvSpPr>
              <a:spLocks noEditPoints="1"/>
            </p:cNvSpPr>
            <p:nvPr/>
          </p:nvSpPr>
          <p:spPr bwMode="auto">
            <a:xfrm rot="14400000">
              <a:off x="13013310" y="-5944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292"/>
            <p:cNvSpPr>
              <a:spLocks noEditPoints="1"/>
            </p:cNvSpPr>
            <p:nvPr/>
          </p:nvSpPr>
          <p:spPr bwMode="auto">
            <a:xfrm rot="14400000">
              <a:off x="12242256" y="-7283642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293"/>
            <p:cNvSpPr>
              <a:spLocks noEditPoints="1"/>
            </p:cNvSpPr>
            <p:nvPr/>
          </p:nvSpPr>
          <p:spPr bwMode="auto">
            <a:xfrm rot="14400000">
              <a:off x="11853311" y="-795393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294"/>
            <p:cNvSpPr>
              <a:spLocks noEditPoints="1"/>
            </p:cNvSpPr>
            <p:nvPr/>
          </p:nvSpPr>
          <p:spPr bwMode="auto">
            <a:xfrm rot="14400000">
              <a:off x="11079327" y="-929451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295"/>
            <p:cNvSpPr>
              <a:spLocks noEditPoints="1"/>
            </p:cNvSpPr>
            <p:nvPr/>
          </p:nvSpPr>
          <p:spPr bwMode="auto">
            <a:xfrm rot="14400000">
              <a:off x="10693312" y="-996536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296"/>
            <p:cNvSpPr>
              <a:spLocks noEditPoints="1"/>
            </p:cNvSpPr>
            <p:nvPr/>
          </p:nvSpPr>
          <p:spPr bwMode="auto">
            <a:xfrm rot="14400000">
              <a:off x="16881019" y="-592511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297"/>
            <p:cNvSpPr>
              <a:spLocks noEditPoints="1"/>
            </p:cNvSpPr>
            <p:nvPr/>
          </p:nvSpPr>
          <p:spPr bwMode="auto">
            <a:xfrm rot="14400000">
              <a:off x="16495980" y="-126280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298"/>
            <p:cNvSpPr>
              <a:spLocks noEditPoints="1"/>
            </p:cNvSpPr>
            <p:nvPr/>
          </p:nvSpPr>
          <p:spPr bwMode="auto">
            <a:xfrm rot="14400000">
              <a:off x="15721019" y="-260168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299"/>
            <p:cNvSpPr>
              <a:spLocks noEditPoints="1"/>
            </p:cNvSpPr>
            <p:nvPr/>
          </p:nvSpPr>
          <p:spPr bwMode="auto">
            <a:xfrm rot="14400000">
              <a:off x="15333051" y="-327366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300"/>
            <p:cNvSpPr>
              <a:spLocks noEditPoints="1"/>
            </p:cNvSpPr>
            <p:nvPr/>
          </p:nvSpPr>
          <p:spPr bwMode="auto">
            <a:xfrm rot="14400000">
              <a:off x="14561021" y="-461312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301"/>
            <p:cNvSpPr>
              <a:spLocks noEditPoints="1"/>
            </p:cNvSpPr>
            <p:nvPr/>
          </p:nvSpPr>
          <p:spPr bwMode="auto">
            <a:xfrm rot="14400000">
              <a:off x="14173378" y="-528340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302"/>
            <p:cNvSpPr>
              <a:spLocks noEditPoints="1"/>
            </p:cNvSpPr>
            <p:nvPr/>
          </p:nvSpPr>
          <p:spPr bwMode="auto">
            <a:xfrm rot="14400000">
              <a:off x="13399394" y="-6623989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303"/>
            <p:cNvSpPr>
              <a:spLocks noEditPoints="1"/>
            </p:cNvSpPr>
            <p:nvPr/>
          </p:nvSpPr>
          <p:spPr bwMode="auto">
            <a:xfrm rot="14400000">
              <a:off x="13013053" y="-729427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304"/>
            <p:cNvSpPr>
              <a:spLocks noEditPoints="1"/>
            </p:cNvSpPr>
            <p:nvPr/>
          </p:nvSpPr>
          <p:spPr bwMode="auto">
            <a:xfrm rot="14400000">
              <a:off x="12238418" y="-863373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305"/>
            <p:cNvSpPr>
              <a:spLocks noEditPoints="1"/>
            </p:cNvSpPr>
            <p:nvPr/>
          </p:nvSpPr>
          <p:spPr bwMode="auto">
            <a:xfrm rot="14400000">
              <a:off x="11851427" y="-930514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306"/>
            <p:cNvSpPr>
              <a:spLocks noEditPoints="1"/>
            </p:cNvSpPr>
            <p:nvPr/>
          </p:nvSpPr>
          <p:spPr bwMode="auto">
            <a:xfrm rot="14400000">
              <a:off x="16881005" y="-192060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307"/>
            <p:cNvSpPr>
              <a:spLocks noEditPoints="1"/>
            </p:cNvSpPr>
            <p:nvPr/>
          </p:nvSpPr>
          <p:spPr bwMode="auto">
            <a:xfrm rot="14400000">
              <a:off x="16492711" y="-2592023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308"/>
            <p:cNvSpPr>
              <a:spLocks noEditPoints="1"/>
            </p:cNvSpPr>
            <p:nvPr/>
          </p:nvSpPr>
          <p:spPr bwMode="auto">
            <a:xfrm rot="14400000">
              <a:off x="15718077" y="-393147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309"/>
            <p:cNvSpPr>
              <a:spLocks noEditPoints="1"/>
            </p:cNvSpPr>
            <p:nvPr/>
          </p:nvSpPr>
          <p:spPr bwMode="auto">
            <a:xfrm rot="14400000">
              <a:off x="15331085" y="-4602891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310"/>
            <p:cNvSpPr>
              <a:spLocks noEditPoints="1"/>
            </p:cNvSpPr>
            <p:nvPr/>
          </p:nvSpPr>
          <p:spPr bwMode="auto">
            <a:xfrm rot="14400000">
              <a:off x="14558078" y="-594065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311"/>
            <p:cNvSpPr>
              <a:spLocks noEditPoints="1"/>
            </p:cNvSpPr>
            <p:nvPr/>
          </p:nvSpPr>
          <p:spPr bwMode="auto">
            <a:xfrm rot="14400000">
              <a:off x="14170109" y="-6612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312"/>
            <p:cNvSpPr>
              <a:spLocks noEditPoints="1"/>
            </p:cNvSpPr>
            <p:nvPr/>
          </p:nvSpPr>
          <p:spPr bwMode="auto">
            <a:xfrm rot="14400000">
              <a:off x="13399055" y="-795152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313"/>
            <p:cNvSpPr>
              <a:spLocks noEditPoints="1"/>
            </p:cNvSpPr>
            <p:nvPr/>
          </p:nvSpPr>
          <p:spPr bwMode="auto">
            <a:xfrm rot="14400000">
              <a:off x="13010110" y="-8621809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314"/>
            <p:cNvSpPr>
              <a:spLocks noEditPoints="1"/>
            </p:cNvSpPr>
            <p:nvPr/>
          </p:nvSpPr>
          <p:spPr bwMode="auto">
            <a:xfrm rot="14400000">
              <a:off x="12236127" y="-996238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315"/>
            <p:cNvSpPr>
              <a:spLocks noEditPoints="1"/>
            </p:cNvSpPr>
            <p:nvPr/>
          </p:nvSpPr>
          <p:spPr bwMode="auto">
            <a:xfrm rot="14400000">
              <a:off x="11850111" y="-10633242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316"/>
            <p:cNvSpPr>
              <a:spLocks noEditPoints="1"/>
            </p:cNvSpPr>
            <p:nvPr/>
          </p:nvSpPr>
          <p:spPr bwMode="auto">
            <a:xfrm rot="14400000">
              <a:off x="18037818" y="-126038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317"/>
            <p:cNvSpPr>
              <a:spLocks noEditPoints="1"/>
            </p:cNvSpPr>
            <p:nvPr/>
          </p:nvSpPr>
          <p:spPr bwMode="auto">
            <a:xfrm rot="14400000">
              <a:off x="17652779" y="-1930678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318"/>
            <p:cNvSpPr>
              <a:spLocks noEditPoints="1"/>
            </p:cNvSpPr>
            <p:nvPr/>
          </p:nvSpPr>
          <p:spPr bwMode="auto">
            <a:xfrm rot="14400000">
              <a:off x="16877819" y="-326956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319"/>
            <p:cNvSpPr>
              <a:spLocks noEditPoints="1"/>
            </p:cNvSpPr>
            <p:nvPr/>
          </p:nvSpPr>
          <p:spPr bwMode="auto">
            <a:xfrm rot="14400000">
              <a:off x="16489850" y="-3941547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320"/>
            <p:cNvSpPr>
              <a:spLocks noEditPoints="1"/>
            </p:cNvSpPr>
            <p:nvPr/>
          </p:nvSpPr>
          <p:spPr bwMode="auto">
            <a:xfrm rot="14400000">
              <a:off x="15717820" y="-52809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321"/>
            <p:cNvSpPr>
              <a:spLocks noEditPoints="1"/>
            </p:cNvSpPr>
            <p:nvPr/>
          </p:nvSpPr>
          <p:spPr bwMode="auto">
            <a:xfrm rot="14400000">
              <a:off x="15330177" y="-5951288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322"/>
            <p:cNvSpPr>
              <a:spLocks noEditPoints="1"/>
            </p:cNvSpPr>
            <p:nvPr/>
          </p:nvSpPr>
          <p:spPr bwMode="auto">
            <a:xfrm rot="14400000">
              <a:off x="14556193" y="-729186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323"/>
            <p:cNvSpPr>
              <a:spLocks noEditPoints="1"/>
            </p:cNvSpPr>
            <p:nvPr/>
          </p:nvSpPr>
          <p:spPr bwMode="auto">
            <a:xfrm rot="14400000">
              <a:off x="14169853" y="-796215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324"/>
            <p:cNvSpPr>
              <a:spLocks noEditPoints="1"/>
            </p:cNvSpPr>
            <p:nvPr/>
          </p:nvSpPr>
          <p:spPr bwMode="auto">
            <a:xfrm rot="14400000">
              <a:off x="13395218" y="-930160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325"/>
            <p:cNvSpPr>
              <a:spLocks noEditPoints="1"/>
            </p:cNvSpPr>
            <p:nvPr/>
          </p:nvSpPr>
          <p:spPr bwMode="auto">
            <a:xfrm rot="14400000">
              <a:off x="13008226" y="-997302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4937308" y="-114300"/>
            <a:ext cx="9083492" cy="7086562"/>
          </a:xfrm>
          <a:custGeom>
            <a:avLst/>
            <a:gdLst>
              <a:gd name="connsiteX0" fmla="*/ 2405516 w 9220652"/>
              <a:gd name="connsiteY0" fmla="*/ 2247900 h 7086562"/>
              <a:gd name="connsiteX1" fmla="*/ 2772228 w 9220652"/>
              <a:gd name="connsiteY1" fmla="*/ 2295525 h 7086562"/>
              <a:gd name="connsiteX2" fmla="*/ 1005341 w 9220652"/>
              <a:gd name="connsiteY2" fmla="*/ 6400800 h 7086562"/>
              <a:gd name="connsiteX3" fmla="*/ 638628 w 9220652"/>
              <a:gd name="connsiteY3" fmla="*/ 6438900 h 7086562"/>
              <a:gd name="connsiteX4" fmla="*/ 1766888 w 9220652"/>
              <a:gd name="connsiteY4" fmla="*/ 1511300 h 7086562"/>
              <a:gd name="connsiteX5" fmla="*/ 2133600 w 9220652"/>
              <a:gd name="connsiteY5" fmla="*/ 1558925 h 7086562"/>
              <a:gd name="connsiteX6" fmla="*/ 366713 w 9220652"/>
              <a:gd name="connsiteY6" fmla="*/ 5664200 h 7086562"/>
              <a:gd name="connsiteX7" fmla="*/ 0 w 9220652"/>
              <a:gd name="connsiteY7" fmla="*/ 5702300 h 7086562"/>
              <a:gd name="connsiteX8" fmla="*/ 2791778 w 9220652"/>
              <a:gd name="connsiteY8" fmla="*/ 271417 h 7086562"/>
              <a:gd name="connsiteX9" fmla="*/ 3158490 w 9220652"/>
              <a:gd name="connsiteY9" fmla="*/ 319042 h 7086562"/>
              <a:gd name="connsiteX10" fmla="*/ 1391603 w 9220652"/>
              <a:gd name="connsiteY10" fmla="*/ 4424317 h 7086562"/>
              <a:gd name="connsiteX11" fmla="*/ 1024890 w 9220652"/>
              <a:gd name="connsiteY11" fmla="*/ 4462417 h 7086562"/>
              <a:gd name="connsiteX12" fmla="*/ 3947313 w 9220652"/>
              <a:gd name="connsiteY12" fmla="*/ 0 h 7086562"/>
              <a:gd name="connsiteX13" fmla="*/ 9220652 w 9220652"/>
              <a:gd name="connsiteY13" fmla="*/ 38062 h 7086562"/>
              <a:gd name="connsiteX14" fmla="*/ 7540442 w 9220652"/>
              <a:gd name="connsiteY14" fmla="*/ 7086562 h 7086562"/>
              <a:gd name="connsiteX15" fmla="*/ 819602 w 9220652"/>
              <a:gd name="connsiteY15" fmla="*/ 7086562 h 7086562"/>
              <a:gd name="connsiteX0" fmla="*/ 2268356 w 9083492"/>
              <a:gd name="connsiteY0" fmla="*/ 2247900 h 7086562"/>
              <a:gd name="connsiteX1" fmla="*/ 2635068 w 9083492"/>
              <a:gd name="connsiteY1" fmla="*/ 2295525 h 7086562"/>
              <a:gd name="connsiteX2" fmla="*/ 868181 w 9083492"/>
              <a:gd name="connsiteY2" fmla="*/ 6400800 h 7086562"/>
              <a:gd name="connsiteX3" fmla="*/ 501468 w 9083492"/>
              <a:gd name="connsiteY3" fmla="*/ 6438900 h 7086562"/>
              <a:gd name="connsiteX4" fmla="*/ 2268356 w 9083492"/>
              <a:gd name="connsiteY4" fmla="*/ 2247900 h 7086562"/>
              <a:gd name="connsiteX5" fmla="*/ 1629728 w 9083492"/>
              <a:gd name="connsiteY5" fmla="*/ 1511300 h 7086562"/>
              <a:gd name="connsiteX6" fmla="*/ 1996440 w 9083492"/>
              <a:gd name="connsiteY6" fmla="*/ 1558925 h 7086562"/>
              <a:gd name="connsiteX7" fmla="*/ 229553 w 9083492"/>
              <a:gd name="connsiteY7" fmla="*/ 5664200 h 7086562"/>
              <a:gd name="connsiteX8" fmla="*/ 0 w 9083492"/>
              <a:gd name="connsiteY8" fmla="*/ 5702300 h 7086562"/>
              <a:gd name="connsiteX9" fmla="*/ 1629728 w 9083492"/>
              <a:gd name="connsiteY9" fmla="*/ 1511300 h 7086562"/>
              <a:gd name="connsiteX10" fmla="*/ 2654618 w 9083492"/>
              <a:gd name="connsiteY10" fmla="*/ 271417 h 7086562"/>
              <a:gd name="connsiteX11" fmla="*/ 3021330 w 9083492"/>
              <a:gd name="connsiteY11" fmla="*/ 319042 h 7086562"/>
              <a:gd name="connsiteX12" fmla="*/ 1254443 w 9083492"/>
              <a:gd name="connsiteY12" fmla="*/ 4424317 h 7086562"/>
              <a:gd name="connsiteX13" fmla="*/ 887730 w 9083492"/>
              <a:gd name="connsiteY13" fmla="*/ 4462417 h 7086562"/>
              <a:gd name="connsiteX14" fmla="*/ 2654618 w 9083492"/>
              <a:gd name="connsiteY14" fmla="*/ 271417 h 7086562"/>
              <a:gd name="connsiteX15" fmla="*/ 3810153 w 9083492"/>
              <a:gd name="connsiteY15" fmla="*/ 0 h 7086562"/>
              <a:gd name="connsiteX16" fmla="*/ 9083492 w 9083492"/>
              <a:gd name="connsiteY16" fmla="*/ 38062 h 7086562"/>
              <a:gd name="connsiteX17" fmla="*/ 7403282 w 9083492"/>
              <a:gd name="connsiteY17" fmla="*/ 7086562 h 7086562"/>
              <a:gd name="connsiteX18" fmla="*/ 682442 w 9083492"/>
              <a:gd name="connsiteY18" fmla="*/ 7086562 h 7086562"/>
              <a:gd name="connsiteX19" fmla="*/ 3810153 w 9083492"/>
              <a:gd name="connsiteY19" fmla="*/ 0 h 7086562"/>
              <a:gd name="connsiteX0" fmla="*/ 2268356 w 9083492"/>
              <a:gd name="connsiteY0" fmla="*/ 2247900 h 7086562"/>
              <a:gd name="connsiteX1" fmla="*/ 2635068 w 9083492"/>
              <a:gd name="connsiteY1" fmla="*/ 2295525 h 7086562"/>
              <a:gd name="connsiteX2" fmla="*/ 868181 w 9083492"/>
              <a:gd name="connsiteY2" fmla="*/ 6400800 h 7086562"/>
              <a:gd name="connsiteX3" fmla="*/ 501468 w 9083492"/>
              <a:gd name="connsiteY3" fmla="*/ 6438900 h 7086562"/>
              <a:gd name="connsiteX4" fmla="*/ 2268356 w 9083492"/>
              <a:gd name="connsiteY4" fmla="*/ 2247900 h 7086562"/>
              <a:gd name="connsiteX5" fmla="*/ 1759268 w 9083492"/>
              <a:gd name="connsiteY5" fmla="*/ 1534160 h 7086562"/>
              <a:gd name="connsiteX6" fmla="*/ 1996440 w 9083492"/>
              <a:gd name="connsiteY6" fmla="*/ 1558925 h 7086562"/>
              <a:gd name="connsiteX7" fmla="*/ 229553 w 9083492"/>
              <a:gd name="connsiteY7" fmla="*/ 5664200 h 7086562"/>
              <a:gd name="connsiteX8" fmla="*/ 0 w 9083492"/>
              <a:gd name="connsiteY8" fmla="*/ 5702300 h 7086562"/>
              <a:gd name="connsiteX9" fmla="*/ 1759268 w 9083492"/>
              <a:gd name="connsiteY9" fmla="*/ 1534160 h 7086562"/>
              <a:gd name="connsiteX10" fmla="*/ 2654618 w 9083492"/>
              <a:gd name="connsiteY10" fmla="*/ 271417 h 7086562"/>
              <a:gd name="connsiteX11" fmla="*/ 3021330 w 9083492"/>
              <a:gd name="connsiteY11" fmla="*/ 319042 h 7086562"/>
              <a:gd name="connsiteX12" fmla="*/ 1254443 w 9083492"/>
              <a:gd name="connsiteY12" fmla="*/ 4424317 h 7086562"/>
              <a:gd name="connsiteX13" fmla="*/ 887730 w 9083492"/>
              <a:gd name="connsiteY13" fmla="*/ 4462417 h 7086562"/>
              <a:gd name="connsiteX14" fmla="*/ 2654618 w 9083492"/>
              <a:gd name="connsiteY14" fmla="*/ 271417 h 7086562"/>
              <a:gd name="connsiteX15" fmla="*/ 3810153 w 9083492"/>
              <a:gd name="connsiteY15" fmla="*/ 0 h 7086562"/>
              <a:gd name="connsiteX16" fmla="*/ 9083492 w 9083492"/>
              <a:gd name="connsiteY16" fmla="*/ 38062 h 7086562"/>
              <a:gd name="connsiteX17" fmla="*/ 7403282 w 9083492"/>
              <a:gd name="connsiteY17" fmla="*/ 7086562 h 7086562"/>
              <a:gd name="connsiteX18" fmla="*/ 682442 w 9083492"/>
              <a:gd name="connsiteY18" fmla="*/ 7086562 h 7086562"/>
              <a:gd name="connsiteX19" fmla="*/ 3810153 w 9083492"/>
              <a:gd name="connsiteY19" fmla="*/ 0 h 7086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083492" h="7086562">
                <a:moveTo>
                  <a:pt x="2268356" y="2247900"/>
                </a:moveTo>
                <a:lnTo>
                  <a:pt x="2635068" y="2295525"/>
                </a:lnTo>
                <a:lnTo>
                  <a:pt x="868181" y="6400800"/>
                </a:lnTo>
                <a:lnTo>
                  <a:pt x="501468" y="6438900"/>
                </a:lnTo>
                <a:lnTo>
                  <a:pt x="2268356" y="2247900"/>
                </a:lnTo>
                <a:close/>
                <a:moveTo>
                  <a:pt x="1759268" y="1534160"/>
                </a:moveTo>
                <a:lnTo>
                  <a:pt x="1996440" y="1558925"/>
                </a:lnTo>
                <a:lnTo>
                  <a:pt x="229553" y="5664200"/>
                </a:lnTo>
                <a:cubicBezTo>
                  <a:pt x="107315" y="5676900"/>
                  <a:pt x="122238" y="5689600"/>
                  <a:pt x="0" y="5702300"/>
                </a:cubicBezTo>
                <a:lnTo>
                  <a:pt x="1759268" y="1534160"/>
                </a:lnTo>
                <a:close/>
                <a:moveTo>
                  <a:pt x="2654618" y="271417"/>
                </a:moveTo>
                <a:lnTo>
                  <a:pt x="3021330" y="319042"/>
                </a:lnTo>
                <a:lnTo>
                  <a:pt x="1254443" y="4424317"/>
                </a:lnTo>
                <a:lnTo>
                  <a:pt x="887730" y="4462417"/>
                </a:lnTo>
                <a:lnTo>
                  <a:pt x="2654618" y="271417"/>
                </a:lnTo>
                <a:close/>
                <a:moveTo>
                  <a:pt x="3810153" y="0"/>
                </a:moveTo>
                <a:lnTo>
                  <a:pt x="9083492" y="38062"/>
                </a:lnTo>
                <a:lnTo>
                  <a:pt x="7403282" y="7086562"/>
                </a:lnTo>
                <a:lnTo>
                  <a:pt x="682442" y="7086562"/>
                </a:lnTo>
                <a:lnTo>
                  <a:pt x="3810153" y="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74675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09600" y="571500"/>
            <a:ext cx="7048500" cy="50673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0513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8096250" y="666750"/>
            <a:ext cx="3333750" cy="5467350"/>
          </a:xfrm>
        </p:spPr>
        <p:txBody>
          <a:bodyPr/>
          <a:lstStyle/>
          <a:p>
            <a:endParaRPr lang="id-ID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610100" y="666750"/>
            <a:ext cx="3333750" cy="546735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68562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400550" y="666750"/>
            <a:ext cx="3333750" cy="546735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0070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09600" y="571500"/>
            <a:ext cx="10934700" cy="39624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83937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686300" y="571500"/>
            <a:ext cx="7048500" cy="3962400"/>
          </a:xfrm>
        </p:spPr>
        <p:txBody>
          <a:bodyPr/>
          <a:lstStyle/>
          <a:p>
            <a:endParaRPr lang="id-ID"/>
          </a:p>
        </p:txBody>
      </p:sp>
      <p:grpSp>
        <p:nvGrpSpPr>
          <p:cNvPr id="8" name="Group 7"/>
          <p:cNvGrpSpPr/>
          <p:nvPr userDrawn="1"/>
        </p:nvGrpSpPr>
        <p:grpSpPr>
          <a:xfrm rot="5400000">
            <a:off x="-10497624" y="449352"/>
            <a:ext cx="16077776" cy="16322072"/>
            <a:chOff x="2727789" y="-10719254"/>
            <a:chExt cx="16077776" cy="16322072"/>
          </a:xfrm>
        </p:grpSpPr>
        <p:sp>
          <p:nvSpPr>
            <p:cNvPr id="9" name="Freeform 8"/>
            <p:cNvSpPr>
              <a:spLocks/>
            </p:cNvSpPr>
            <p:nvPr/>
          </p:nvSpPr>
          <p:spPr bwMode="auto">
            <a:xfrm rot="14400000">
              <a:off x="8437935" y="281169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 rot="14400000">
              <a:off x="7276328" y="21472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 rot="14400000">
              <a:off x="8439892" y="147412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 rot="14400000">
              <a:off x="9603456" y="80364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 rot="14400000">
              <a:off x="10767021" y="13055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 rot="14400000">
              <a:off x="11930585" y="-53992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 rot="14400000">
              <a:off x="13094149" y="-121301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 rot="14400000">
              <a:off x="14257713" y="-18834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 rot="14400000">
              <a:off x="15421277" y="-255658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 rot="14400000">
              <a:off x="9601499" y="214121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 rot="14400000">
              <a:off x="10765064" y="14681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 rot="14400000">
              <a:off x="11928628" y="79764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 rot="14400000">
              <a:off x="13092192" y="1245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 rot="14400000">
              <a:off x="14255756" y="-545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 rot="14400000">
              <a:off x="15419320" y="-12190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 rot="14400000">
              <a:off x="16582885" y="-18894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 rot="14400000">
              <a:off x="7274681" y="7968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2"/>
            <p:cNvSpPr>
              <a:spLocks/>
            </p:cNvSpPr>
            <p:nvPr/>
          </p:nvSpPr>
          <p:spPr bwMode="auto">
            <a:xfrm rot="14400000">
              <a:off x="6113074" y="1323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 rot="14400000">
              <a:off x="7276638" y="-54069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 rot="14400000">
              <a:off x="8440202" y="-121117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 rot="14400000">
              <a:off x="9603767" y="-188426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 rot="14400000">
              <a:off x="10767330" y="-255474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 rot="14400000">
              <a:off x="11930895" y="-322782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 rot="14400000">
              <a:off x="13094459" y="-38983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 rot="14400000">
              <a:off x="14258023" y="-457139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 rot="14400000">
              <a:off x="8438245" y="12640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 rot="14400000">
              <a:off x="9601810" y="-5466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2"/>
            <p:cNvSpPr>
              <a:spLocks/>
            </p:cNvSpPr>
            <p:nvPr/>
          </p:nvSpPr>
          <p:spPr bwMode="auto">
            <a:xfrm rot="14400000">
              <a:off x="10765374" y="-121716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3"/>
            <p:cNvSpPr>
              <a:spLocks/>
            </p:cNvSpPr>
            <p:nvPr/>
          </p:nvSpPr>
          <p:spPr bwMode="auto">
            <a:xfrm rot="14400000">
              <a:off x="11928938" y="-189025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 rot="14400000">
              <a:off x="13092502" y="-25607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35"/>
            <p:cNvSpPr>
              <a:spLocks/>
            </p:cNvSpPr>
            <p:nvPr/>
          </p:nvSpPr>
          <p:spPr bwMode="auto">
            <a:xfrm rot="14400000">
              <a:off x="14256066" y="-323382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36"/>
            <p:cNvSpPr>
              <a:spLocks/>
            </p:cNvSpPr>
            <p:nvPr/>
          </p:nvSpPr>
          <p:spPr bwMode="auto">
            <a:xfrm rot="14400000">
              <a:off x="15419631" y="-39043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37"/>
            <p:cNvSpPr>
              <a:spLocks/>
            </p:cNvSpPr>
            <p:nvPr/>
          </p:nvSpPr>
          <p:spPr bwMode="auto">
            <a:xfrm rot="14400000">
              <a:off x="6111752" y="-1218495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38"/>
            <p:cNvSpPr>
              <a:spLocks/>
            </p:cNvSpPr>
            <p:nvPr/>
          </p:nvSpPr>
          <p:spPr bwMode="auto">
            <a:xfrm rot="14400000">
              <a:off x="4949820" y="-18824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39"/>
            <p:cNvSpPr>
              <a:spLocks/>
            </p:cNvSpPr>
            <p:nvPr/>
          </p:nvSpPr>
          <p:spPr bwMode="auto">
            <a:xfrm rot="14400000">
              <a:off x="6113384" y="-25555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0"/>
            <p:cNvSpPr>
              <a:spLocks/>
            </p:cNvSpPr>
            <p:nvPr/>
          </p:nvSpPr>
          <p:spPr bwMode="auto">
            <a:xfrm rot="14400000">
              <a:off x="7276948" y="-32259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1"/>
            <p:cNvSpPr>
              <a:spLocks/>
            </p:cNvSpPr>
            <p:nvPr/>
          </p:nvSpPr>
          <p:spPr bwMode="auto">
            <a:xfrm rot="14400000">
              <a:off x="8440513" y="-389907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42"/>
            <p:cNvSpPr>
              <a:spLocks/>
            </p:cNvSpPr>
            <p:nvPr/>
          </p:nvSpPr>
          <p:spPr bwMode="auto">
            <a:xfrm rot="14400000">
              <a:off x="9604077" y="-456955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43"/>
            <p:cNvSpPr>
              <a:spLocks/>
            </p:cNvSpPr>
            <p:nvPr/>
          </p:nvSpPr>
          <p:spPr bwMode="auto">
            <a:xfrm rot="14400000">
              <a:off x="10767641" y="-524264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44"/>
            <p:cNvSpPr>
              <a:spLocks/>
            </p:cNvSpPr>
            <p:nvPr/>
          </p:nvSpPr>
          <p:spPr bwMode="auto">
            <a:xfrm rot="14400000">
              <a:off x="11931205" y="-591312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45"/>
            <p:cNvSpPr>
              <a:spLocks/>
            </p:cNvSpPr>
            <p:nvPr/>
          </p:nvSpPr>
          <p:spPr bwMode="auto">
            <a:xfrm rot="14400000">
              <a:off x="13094770" y="-658621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46"/>
            <p:cNvSpPr>
              <a:spLocks/>
            </p:cNvSpPr>
            <p:nvPr/>
          </p:nvSpPr>
          <p:spPr bwMode="auto">
            <a:xfrm rot="14400000">
              <a:off x="7275316" y="-1888977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47"/>
            <p:cNvSpPr>
              <a:spLocks/>
            </p:cNvSpPr>
            <p:nvPr/>
          </p:nvSpPr>
          <p:spPr bwMode="auto">
            <a:xfrm rot="14400000">
              <a:off x="8438881" y="-2562063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48"/>
            <p:cNvSpPr>
              <a:spLocks/>
            </p:cNvSpPr>
            <p:nvPr/>
          </p:nvSpPr>
          <p:spPr bwMode="auto">
            <a:xfrm rot="14400000">
              <a:off x="9602445" y="-3232545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49"/>
            <p:cNvSpPr>
              <a:spLocks/>
            </p:cNvSpPr>
            <p:nvPr/>
          </p:nvSpPr>
          <p:spPr bwMode="auto">
            <a:xfrm rot="14400000">
              <a:off x="10766009" y="-3905631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50"/>
            <p:cNvSpPr>
              <a:spLocks/>
            </p:cNvSpPr>
            <p:nvPr/>
          </p:nvSpPr>
          <p:spPr bwMode="auto">
            <a:xfrm rot="14400000">
              <a:off x="11929574" y="-45761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51"/>
            <p:cNvSpPr>
              <a:spLocks/>
            </p:cNvSpPr>
            <p:nvPr/>
          </p:nvSpPr>
          <p:spPr bwMode="auto">
            <a:xfrm rot="14400000">
              <a:off x="13093138" y="-52491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52"/>
            <p:cNvSpPr>
              <a:spLocks/>
            </p:cNvSpPr>
            <p:nvPr/>
          </p:nvSpPr>
          <p:spPr bwMode="auto">
            <a:xfrm rot="14400000">
              <a:off x="14256702" y="-5919682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53"/>
            <p:cNvSpPr>
              <a:spLocks/>
            </p:cNvSpPr>
            <p:nvPr/>
          </p:nvSpPr>
          <p:spPr bwMode="auto">
            <a:xfrm rot="14400000">
              <a:off x="4948498" y="-323331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54"/>
            <p:cNvSpPr>
              <a:spLocks/>
            </p:cNvSpPr>
            <p:nvPr/>
          </p:nvSpPr>
          <p:spPr bwMode="auto">
            <a:xfrm rot="14400000">
              <a:off x="3786566" y="-38972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5"/>
            <p:cNvSpPr>
              <a:spLocks/>
            </p:cNvSpPr>
            <p:nvPr/>
          </p:nvSpPr>
          <p:spPr bwMode="auto">
            <a:xfrm rot="14400000">
              <a:off x="4950130" y="-457032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56"/>
            <p:cNvSpPr>
              <a:spLocks/>
            </p:cNvSpPr>
            <p:nvPr/>
          </p:nvSpPr>
          <p:spPr bwMode="auto">
            <a:xfrm rot="14400000">
              <a:off x="6113694" y="-52408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57"/>
            <p:cNvSpPr>
              <a:spLocks/>
            </p:cNvSpPr>
            <p:nvPr/>
          </p:nvSpPr>
          <p:spPr bwMode="auto">
            <a:xfrm rot="14400000">
              <a:off x="7277259" y="-591388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58"/>
            <p:cNvSpPr>
              <a:spLocks/>
            </p:cNvSpPr>
            <p:nvPr/>
          </p:nvSpPr>
          <p:spPr bwMode="auto">
            <a:xfrm rot="14400000">
              <a:off x="8440823" y="-658437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59"/>
            <p:cNvSpPr>
              <a:spLocks/>
            </p:cNvSpPr>
            <p:nvPr/>
          </p:nvSpPr>
          <p:spPr bwMode="auto">
            <a:xfrm rot="14400000">
              <a:off x="9604387" y="-7257457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60"/>
            <p:cNvSpPr>
              <a:spLocks/>
            </p:cNvSpPr>
            <p:nvPr/>
          </p:nvSpPr>
          <p:spPr bwMode="auto">
            <a:xfrm rot="14400000">
              <a:off x="10767951" y="-792793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61"/>
            <p:cNvSpPr>
              <a:spLocks/>
            </p:cNvSpPr>
            <p:nvPr/>
          </p:nvSpPr>
          <p:spPr bwMode="auto">
            <a:xfrm rot="14400000">
              <a:off x="11931516" y="-860102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62"/>
            <p:cNvSpPr>
              <a:spLocks/>
            </p:cNvSpPr>
            <p:nvPr/>
          </p:nvSpPr>
          <p:spPr bwMode="auto">
            <a:xfrm rot="14400000">
              <a:off x="6112062" y="-390379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63"/>
            <p:cNvSpPr>
              <a:spLocks/>
            </p:cNvSpPr>
            <p:nvPr/>
          </p:nvSpPr>
          <p:spPr bwMode="auto">
            <a:xfrm rot="14400000">
              <a:off x="7275627" y="-457687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64"/>
            <p:cNvSpPr>
              <a:spLocks/>
            </p:cNvSpPr>
            <p:nvPr/>
          </p:nvSpPr>
          <p:spPr bwMode="auto">
            <a:xfrm rot="14400000">
              <a:off x="8439191" y="-524736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65"/>
            <p:cNvSpPr>
              <a:spLocks/>
            </p:cNvSpPr>
            <p:nvPr/>
          </p:nvSpPr>
          <p:spPr bwMode="auto">
            <a:xfrm rot="14400000">
              <a:off x="9602755" y="-592044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66"/>
            <p:cNvSpPr>
              <a:spLocks/>
            </p:cNvSpPr>
            <p:nvPr/>
          </p:nvSpPr>
          <p:spPr bwMode="auto">
            <a:xfrm rot="14400000">
              <a:off x="10766320" y="-659092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67"/>
            <p:cNvSpPr>
              <a:spLocks/>
            </p:cNvSpPr>
            <p:nvPr/>
          </p:nvSpPr>
          <p:spPr bwMode="auto">
            <a:xfrm rot="14400000">
              <a:off x="11929884" y="-726401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68"/>
            <p:cNvSpPr>
              <a:spLocks/>
            </p:cNvSpPr>
            <p:nvPr/>
          </p:nvSpPr>
          <p:spPr bwMode="auto">
            <a:xfrm rot="14400000">
              <a:off x="13093448" y="-79344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69"/>
            <p:cNvSpPr>
              <a:spLocks/>
            </p:cNvSpPr>
            <p:nvPr/>
          </p:nvSpPr>
          <p:spPr bwMode="auto">
            <a:xfrm rot="14400000">
              <a:off x="3785245" y="-524812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70"/>
            <p:cNvSpPr>
              <a:spLocks/>
            </p:cNvSpPr>
            <p:nvPr/>
          </p:nvSpPr>
          <p:spPr bwMode="auto">
            <a:xfrm rot="14400000">
              <a:off x="2623637" y="-59126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71"/>
            <p:cNvSpPr>
              <a:spLocks/>
            </p:cNvSpPr>
            <p:nvPr/>
          </p:nvSpPr>
          <p:spPr bwMode="auto">
            <a:xfrm rot="14400000">
              <a:off x="3787201" y="-65856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72"/>
            <p:cNvSpPr>
              <a:spLocks/>
            </p:cNvSpPr>
            <p:nvPr/>
          </p:nvSpPr>
          <p:spPr bwMode="auto">
            <a:xfrm rot="14400000">
              <a:off x="4950766" y="-7256181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73"/>
            <p:cNvSpPr>
              <a:spLocks/>
            </p:cNvSpPr>
            <p:nvPr/>
          </p:nvSpPr>
          <p:spPr bwMode="auto">
            <a:xfrm rot="14400000">
              <a:off x="6114330" y="-7929268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74"/>
            <p:cNvSpPr>
              <a:spLocks/>
            </p:cNvSpPr>
            <p:nvPr/>
          </p:nvSpPr>
          <p:spPr bwMode="auto">
            <a:xfrm rot="14400000">
              <a:off x="7277894" y="-8599750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75"/>
            <p:cNvSpPr>
              <a:spLocks/>
            </p:cNvSpPr>
            <p:nvPr/>
          </p:nvSpPr>
          <p:spPr bwMode="auto">
            <a:xfrm rot="14400000">
              <a:off x="8441459" y="-9272836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76"/>
            <p:cNvSpPr>
              <a:spLocks/>
            </p:cNvSpPr>
            <p:nvPr/>
          </p:nvSpPr>
          <p:spPr bwMode="auto">
            <a:xfrm rot="14400000">
              <a:off x="9605022" y="-9943318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77"/>
            <p:cNvSpPr>
              <a:spLocks/>
            </p:cNvSpPr>
            <p:nvPr/>
          </p:nvSpPr>
          <p:spPr bwMode="auto">
            <a:xfrm rot="14400000">
              <a:off x="10768587" y="-10616404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78"/>
            <p:cNvSpPr>
              <a:spLocks/>
            </p:cNvSpPr>
            <p:nvPr/>
          </p:nvSpPr>
          <p:spPr bwMode="auto">
            <a:xfrm rot="14400000">
              <a:off x="4948809" y="-59186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79"/>
            <p:cNvSpPr>
              <a:spLocks/>
            </p:cNvSpPr>
            <p:nvPr/>
          </p:nvSpPr>
          <p:spPr bwMode="auto">
            <a:xfrm rot="14400000">
              <a:off x="6112373" y="-65916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80"/>
            <p:cNvSpPr>
              <a:spLocks/>
            </p:cNvSpPr>
            <p:nvPr/>
          </p:nvSpPr>
          <p:spPr bwMode="auto">
            <a:xfrm rot="14400000">
              <a:off x="7275938" y="-726217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81"/>
            <p:cNvSpPr>
              <a:spLocks/>
            </p:cNvSpPr>
            <p:nvPr/>
          </p:nvSpPr>
          <p:spPr bwMode="auto">
            <a:xfrm rot="14400000">
              <a:off x="8439502" y="-793526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82"/>
            <p:cNvSpPr>
              <a:spLocks/>
            </p:cNvSpPr>
            <p:nvPr/>
          </p:nvSpPr>
          <p:spPr bwMode="auto">
            <a:xfrm rot="14400000">
              <a:off x="9603066" y="-860574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83"/>
            <p:cNvSpPr>
              <a:spLocks/>
            </p:cNvSpPr>
            <p:nvPr/>
          </p:nvSpPr>
          <p:spPr bwMode="auto">
            <a:xfrm rot="14400000">
              <a:off x="10766630" y="-927882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84"/>
            <p:cNvSpPr>
              <a:spLocks/>
            </p:cNvSpPr>
            <p:nvPr/>
          </p:nvSpPr>
          <p:spPr bwMode="auto">
            <a:xfrm rot="14400000">
              <a:off x="11930194" y="-994931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5"/>
            <p:cNvSpPr>
              <a:spLocks/>
            </p:cNvSpPr>
            <p:nvPr/>
          </p:nvSpPr>
          <p:spPr bwMode="auto">
            <a:xfrm rot="14400000">
              <a:off x="9214197" y="415509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86"/>
            <p:cNvSpPr>
              <a:spLocks/>
            </p:cNvSpPr>
            <p:nvPr/>
          </p:nvSpPr>
          <p:spPr bwMode="auto">
            <a:xfrm rot="14400000">
              <a:off x="8052590" y="349060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87"/>
            <p:cNvSpPr>
              <a:spLocks/>
            </p:cNvSpPr>
            <p:nvPr/>
          </p:nvSpPr>
          <p:spPr bwMode="auto">
            <a:xfrm rot="14400000">
              <a:off x="9216154" y="28175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88"/>
            <p:cNvSpPr>
              <a:spLocks/>
            </p:cNvSpPr>
            <p:nvPr/>
          </p:nvSpPr>
          <p:spPr bwMode="auto">
            <a:xfrm rot="14400000">
              <a:off x="10379718" y="214704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89"/>
            <p:cNvSpPr>
              <a:spLocks/>
            </p:cNvSpPr>
            <p:nvPr/>
          </p:nvSpPr>
          <p:spPr bwMode="auto">
            <a:xfrm rot="14400000">
              <a:off x="11543283" y="147395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90"/>
            <p:cNvSpPr>
              <a:spLocks/>
            </p:cNvSpPr>
            <p:nvPr/>
          </p:nvSpPr>
          <p:spPr bwMode="auto">
            <a:xfrm rot="14400000">
              <a:off x="12706846" y="80347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91"/>
            <p:cNvSpPr>
              <a:spLocks/>
            </p:cNvSpPr>
            <p:nvPr/>
          </p:nvSpPr>
          <p:spPr bwMode="auto">
            <a:xfrm rot="14400000">
              <a:off x="13870411" y="13038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92"/>
            <p:cNvSpPr>
              <a:spLocks/>
            </p:cNvSpPr>
            <p:nvPr/>
          </p:nvSpPr>
          <p:spPr bwMode="auto">
            <a:xfrm rot="14400000">
              <a:off x="15033975" y="-5400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93"/>
            <p:cNvSpPr>
              <a:spLocks/>
            </p:cNvSpPr>
            <p:nvPr/>
          </p:nvSpPr>
          <p:spPr bwMode="auto">
            <a:xfrm rot="14400000">
              <a:off x="16197539" y="-121318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94"/>
            <p:cNvSpPr>
              <a:spLocks/>
            </p:cNvSpPr>
            <p:nvPr/>
          </p:nvSpPr>
          <p:spPr bwMode="auto">
            <a:xfrm rot="14400000">
              <a:off x="10377761" y="348461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95"/>
            <p:cNvSpPr>
              <a:spLocks/>
            </p:cNvSpPr>
            <p:nvPr/>
          </p:nvSpPr>
          <p:spPr bwMode="auto">
            <a:xfrm rot="14400000">
              <a:off x="11541325" y="281152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96"/>
            <p:cNvSpPr>
              <a:spLocks/>
            </p:cNvSpPr>
            <p:nvPr/>
          </p:nvSpPr>
          <p:spPr bwMode="auto">
            <a:xfrm rot="14400000">
              <a:off x="12704890" y="214104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97"/>
            <p:cNvSpPr>
              <a:spLocks/>
            </p:cNvSpPr>
            <p:nvPr/>
          </p:nvSpPr>
          <p:spPr bwMode="auto">
            <a:xfrm rot="14400000">
              <a:off x="13868453" y="146796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98"/>
            <p:cNvSpPr>
              <a:spLocks/>
            </p:cNvSpPr>
            <p:nvPr/>
          </p:nvSpPr>
          <p:spPr bwMode="auto">
            <a:xfrm rot="14400000">
              <a:off x="15032018" y="79747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99"/>
            <p:cNvSpPr>
              <a:spLocks/>
            </p:cNvSpPr>
            <p:nvPr/>
          </p:nvSpPr>
          <p:spPr bwMode="auto">
            <a:xfrm rot="14400000">
              <a:off x="16195582" y="1243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0"/>
            <p:cNvSpPr>
              <a:spLocks/>
            </p:cNvSpPr>
            <p:nvPr/>
          </p:nvSpPr>
          <p:spPr bwMode="auto">
            <a:xfrm rot="14400000">
              <a:off x="17359146" y="-54609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01"/>
            <p:cNvSpPr>
              <a:spLocks/>
            </p:cNvSpPr>
            <p:nvPr/>
          </p:nvSpPr>
          <p:spPr bwMode="auto">
            <a:xfrm rot="14400000">
              <a:off x="8050943" y="214028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02"/>
            <p:cNvSpPr>
              <a:spLocks/>
            </p:cNvSpPr>
            <p:nvPr/>
          </p:nvSpPr>
          <p:spPr bwMode="auto">
            <a:xfrm rot="14400000">
              <a:off x="6889336" y="147579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103"/>
            <p:cNvSpPr>
              <a:spLocks/>
            </p:cNvSpPr>
            <p:nvPr/>
          </p:nvSpPr>
          <p:spPr bwMode="auto">
            <a:xfrm rot="14400000">
              <a:off x="8052899" y="80270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104"/>
            <p:cNvSpPr>
              <a:spLocks/>
            </p:cNvSpPr>
            <p:nvPr/>
          </p:nvSpPr>
          <p:spPr bwMode="auto">
            <a:xfrm rot="14400000">
              <a:off x="9216464" y="13222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105"/>
            <p:cNvSpPr>
              <a:spLocks/>
            </p:cNvSpPr>
            <p:nvPr/>
          </p:nvSpPr>
          <p:spPr bwMode="auto">
            <a:xfrm rot="14400000">
              <a:off x="10380029" y="-54086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06"/>
            <p:cNvSpPr>
              <a:spLocks/>
            </p:cNvSpPr>
            <p:nvPr/>
          </p:nvSpPr>
          <p:spPr bwMode="auto">
            <a:xfrm rot="14400000">
              <a:off x="11543592" y="-121134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07"/>
            <p:cNvSpPr>
              <a:spLocks/>
            </p:cNvSpPr>
            <p:nvPr/>
          </p:nvSpPr>
          <p:spPr bwMode="auto">
            <a:xfrm rot="14400000">
              <a:off x="12707157" y="-188443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08"/>
            <p:cNvSpPr>
              <a:spLocks/>
            </p:cNvSpPr>
            <p:nvPr/>
          </p:nvSpPr>
          <p:spPr bwMode="auto">
            <a:xfrm rot="14400000">
              <a:off x="13870721" y="-255491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09"/>
            <p:cNvSpPr>
              <a:spLocks/>
            </p:cNvSpPr>
            <p:nvPr/>
          </p:nvSpPr>
          <p:spPr bwMode="auto">
            <a:xfrm rot="14400000">
              <a:off x="15034285" y="-322799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10"/>
            <p:cNvSpPr>
              <a:spLocks/>
            </p:cNvSpPr>
            <p:nvPr/>
          </p:nvSpPr>
          <p:spPr bwMode="auto">
            <a:xfrm rot="14400000">
              <a:off x="9214506" y="146979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11"/>
            <p:cNvSpPr>
              <a:spLocks/>
            </p:cNvSpPr>
            <p:nvPr/>
          </p:nvSpPr>
          <p:spPr bwMode="auto">
            <a:xfrm rot="14400000">
              <a:off x="10378071" y="7967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12"/>
            <p:cNvSpPr>
              <a:spLocks/>
            </p:cNvSpPr>
            <p:nvPr/>
          </p:nvSpPr>
          <p:spPr bwMode="auto">
            <a:xfrm rot="14400000">
              <a:off x="11541636" y="12623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13"/>
            <p:cNvSpPr>
              <a:spLocks/>
            </p:cNvSpPr>
            <p:nvPr/>
          </p:nvSpPr>
          <p:spPr bwMode="auto">
            <a:xfrm rot="14400000">
              <a:off x="12705199" y="-54685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14"/>
            <p:cNvSpPr>
              <a:spLocks/>
            </p:cNvSpPr>
            <p:nvPr/>
          </p:nvSpPr>
          <p:spPr bwMode="auto">
            <a:xfrm rot="14400000">
              <a:off x="13868764" y="-121733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15"/>
            <p:cNvSpPr>
              <a:spLocks/>
            </p:cNvSpPr>
            <p:nvPr/>
          </p:nvSpPr>
          <p:spPr bwMode="auto">
            <a:xfrm rot="14400000">
              <a:off x="15032328" y="-189042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16"/>
            <p:cNvSpPr>
              <a:spLocks/>
            </p:cNvSpPr>
            <p:nvPr/>
          </p:nvSpPr>
          <p:spPr bwMode="auto">
            <a:xfrm rot="14400000">
              <a:off x="16195892" y="-25609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17"/>
            <p:cNvSpPr>
              <a:spLocks/>
            </p:cNvSpPr>
            <p:nvPr/>
          </p:nvSpPr>
          <p:spPr bwMode="auto">
            <a:xfrm rot="14400000">
              <a:off x="6886713" y="12490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18"/>
            <p:cNvSpPr>
              <a:spLocks/>
            </p:cNvSpPr>
            <p:nvPr/>
          </p:nvSpPr>
          <p:spPr bwMode="auto">
            <a:xfrm rot="14400000">
              <a:off x="5726082" y="-53902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19"/>
            <p:cNvSpPr>
              <a:spLocks/>
            </p:cNvSpPr>
            <p:nvPr/>
          </p:nvSpPr>
          <p:spPr bwMode="auto">
            <a:xfrm rot="14400000">
              <a:off x="6889645" y="-121210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0"/>
            <p:cNvSpPr>
              <a:spLocks/>
            </p:cNvSpPr>
            <p:nvPr/>
          </p:nvSpPr>
          <p:spPr bwMode="auto">
            <a:xfrm rot="14400000">
              <a:off x="8053210" y="-188259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1"/>
            <p:cNvSpPr>
              <a:spLocks/>
            </p:cNvSpPr>
            <p:nvPr/>
          </p:nvSpPr>
          <p:spPr bwMode="auto">
            <a:xfrm rot="14400000">
              <a:off x="9216775" y="-255567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2"/>
            <p:cNvSpPr>
              <a:spLocks/>
            </p:cNvSpPr>
            <p:nvPr/>
          </p:nvSpPr>
          <p:spPr bwMode="auto">
            <a:xfrm rot="14400000">
              <a:off x="10380338" y="-322615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23"/>
            <p:cNvSpPr>
              <a:spLocks/>
            </p:cNvSpPr>
            <p:nvPr/>
          </p:nvSpPr>
          <p:spPr bwMode="auto">
            <a:xfrm rot="14400000">
              <a:off x="11543903" y="-389924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24"/>
            <p:cNvSpPr>
              <a:spLocks/>
            </p:cNvSpPr>
            <p:nvPr/>
          </p:nvSpPr>
          <p:spPr bwMode="auto">
            <a:xfrm rot="14400000">
              <a:off x="12707467" y="-456972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25"/>
            <p:cNvSpPr>
              <a:spLocks/>
            </p:cNvSpPr>
            <p:nvPr/>
          </p:nvSpPr>
          <p:spPr bwMode="auto">
            <a:xfrm rot="14400000">
              <a:off x="13871031" y="-52428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26"/>
            <p:cNvSpPr>
              <a:spLocks/>
            </p:cNvSpPr>
            <p:nvPr/>
          </p:nvSpPr>
          <p:spPr bwMode="auto">
            <a:xfrm rot="14400000">
              <a:off x="8050277" y="-54557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27"/>
            <p:cNvSpPr>
              <a:spLocks/>
            </p:cNvSpPr>
            <p:nvPr/>
          </p:nvSpPr>
          <p:spPr bwMode="auto">
            <a:xfrm rot="14400000">
              <a:off x="9213841" y="-121866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28"/>
            <p:cNvSpPr>
              <a:spLocks/>
            </p:cNvSpPr>
            <p:nvPr/>
          </p:nvSpPr>
          <p:spPr bwMode="auto">
            <a:xfrm rot="14400000">
              <a:off x="10377406" y="-188914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29"/>
            <p:cNvSpPr>
              <a:spLocks/>
            </p:cNvSpPr>
            <p:nvPr/>
          </p:nvSpPr>
          <p:spPr bwMode="auto">
            <a:xfrm rot="14400000">
              <a:off x="11540970" y="-256223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0"/>
            <p:cNvSpPr>
              <a:spLocks/>
            </p:cNvSpPr>
            <p:nvPr/>
          </p:nvSpPr>
          <p:spPr bwMode="auto">
            <a:xfrm rot="14400000">
              <a:off x="12704534" y="-32327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31"/>
            <p:cNvSpPr>
              <a:spLocks/>
            </p:cNvSpPr>
            <p:nvPr/>
          </p:nvSpPr>
          <p:spPr bwMode="auto">
            <a:xfrm rot="14400000">
              <a:off x="13868098" y="-39058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2"/>
            <p:cNvSpPr>
              <a:spLocks/>
            </p:cNvSpPr>
            <p:nvPr/>
          </p:nvSpPr>
          <p:spPr bwMode="auto">
            <a:xfrm rot="14400000">
              <a:off x="15031663" y="-45762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33"/>
            <p:cNvSpPr>
              <a:spLocks/>
            </p:cNvSpPr>
            <p:nvPr/>
          </p:nvSpPr>
          <p:spPr bwMode="auto">
            <a:xfrm rot="14400000">
              <a:off x="5723459" y="-188991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34"/>
            <p:cNvSpPr>
              <a:spLocks/>
            </p:cNvSpPr>
            <p:nvPr/>
          </p:nvSpPr>
          <p:spPr bwMode="auto">
            <a:xfrm rot="14400000">
              <a:off x="4562828" y="-255383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35"/>
            <p:cNvSpPr>
              <a:spLocks/>
            </p:cNvSpPr>
            <p:nvPr/>
          </p:nvSpPr>
          <p:spPr bwMode="auto">
            <a:xfrm rot="14400000">
              <a:off x="5726392" y="-32269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36"/>
            <p:cNvSpPr>
              <a:spLocks/>
            </p:cNvSpPr>
            <p:nvPr/>
          </p:nvSpPr>
          <p:spPr bwMode="auto">
            <a:xfrm rot="14400000">
              <a:off x="6889956" y="-389740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37"/>
            <p:cNvSpPr>
              <a:spLocks/>
            </p:cNvSpPr>
            <p:nvPr/>
          </p:nvSpPr>
          <p:spPr bwMode="auto">
            <a:xfrm rot="14400000">
              <a:off x="8053521" y="-457049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38"/>
            <p:cNvSpPr>
              <a:spLocks/>
            </p:cNvSpPr>
            <p:nvPr/>
          </p:nvSpPr>
          <p:spPr bwMode="auto">
            <a:xfrm rot="14400000">
              <a:off x="9217085" y="-524097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39"/>
            <p:cNvSpPr>
              <a:spLocks/>
            </p:cNvSpPr>
            <p:nvPr/>
          </p:nvSpPr>
          <p:spPr bwMode="auto">
            <a:xfrm rot="14400000">
              <a:off x="10380649" y="-591405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0"/>
            <p:cNvSpPr>
              <a:spLocks/>
            </p:cNvSpPr>
            <p:nvPr/>
          </p:nvSpPr>
          <p:spPr bwMode="auto">
            <a:xfrm rot="14400000">
              <a:off x="11544213" y="-658454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1"/>
            <p:cNvSpPr>
              <a:spLocks/>
            </p:cNvSpPr>
            <p:nvPr/>
          </p:nvSpPr>
          <p:spPr bwMode="auto">
            <a:xfrm rot="14400000">
              <a:off x="12707778" y="-725762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2"/>
            <p:cNvSpPr>
              <a:spLocks/>
            </p:cNvSpPr>
            <p:nvPr/>
          </p:nvSpPr>
          <p:spPr bwMode="auto">
            <a:xfrm rot="14400000">
              <a:off x="6887023" y="-256039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43"/>
            <p:cNvSpPr>
              <a:spLocks/>
            </p:cNvSpPr>
            <p:nvPr/>
          </p:nvSpPr>
          <p:spPr bwMode="auto">
            <a:xfrm rot="14400000">
              <a:off x="8050587" y="-323348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44"/>
            <p:cNvSpPr>
              <a:spLocks/>
            </p:cNvSpPr>
            <p:nvPr/>
          </p:nvSpPr>
          <p:spPr bwMode="auto">
            <a:xfrm rot="14400000">
              <a:off x="9214152" y="-390396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45"/>
            <p:cNvSpPr>
              <a:spLocks/>
            </p:cNvSpPr>
            <p:nvPr/>
          </p:nvSpPr>
          <p:spPr bwMode="auto">
            <a:xfrm rot="14400000">
              <a:off x="10377716" y="-457704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146"/>
            <p:cNvSpPr>
              <a:spLocks/>
            </p:cNvSpPr>
            <p:nvPr/>
          </p:nvSpPr>
          <p:spPr bwMode="auto">
            <a:xfrm rot="14400000">
              <a:off x="11541280" y="-524753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147"/>
            <p:cNvSpPr>
              <a:spLocks/>
            </p:cNvSpPr>
            <p:nvPr/>
          </p:nvSpPr>
          <p:spPr bwMode="auto">
            <a:xfrm rot="14400000">
              <a:off x="12704844" y="-592061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148"/>
            <p:cNvSpPr>
              <a:spLocks/>
            </p:cNvSpPr>
            <p:nvPr/>
          </p:nvSpPr>
          <p:spPr bwMode="auto">
            <a:xfrm rot="14400000">
              <a:off x="13868408" y="-659109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149"/>
            <p:cNvSpPr>
              <a:spLocks/>
            </p:cNvSpPr>
            <p:nvPr/>
          </p:nvSpPr>
          <p:spPr bwMode="auto">
            <a:xfrm rot="14400000">
              <a:off x="4560205" y="-390472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150"/>
            <p:cNvSpPr>
              <a:spLocks/>
            </p:cNvSpPr>
            <p:nvPr/>
          </p:nvSpPr>
          <p:spPr bwMode="auto">
            <a:xfrm rot="14400000">
              <a:off x="3398598" y="-45692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151"/>
            <p:cNvSpPr>
              <a:spLocks/>
            </p:cNvSpPr>
            <p:nvPr/>
          </p:nvSpPr>
          <p:spPr bwMode="auto">
            <a:xfrm rot="14400000">
              <a:off x="4562162" y="-52423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152"/>
            <p:cNvSpPr>
              <a:spLocks/>
            </p:cNvSpPr>
            <p:nvPr/>
          </p:nvSpPr>
          <p:spPr bwMode="auto">
            <a:xfrm rot="14400000">
              <a:off x="5725726" y="-59127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153"/>
            <p:cNvSpPr>
              <a:spLocks/>
            </p:cNvSpPr>
            <p:nvPr/>
          </p:nvSpPr>
          <p:spPr bwMode="auto">
            <a:xfrm rot="14400000">
              <a:off x="6889291" y="-658587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154"/>
            <p:cNvSpPr>
              <a:spLocks/>
            </p:cNvSpPr>
            <p:nvPr/>
          </p:nvSpPr>
          <p:spPr bwMode="auto">
            <a:xfrm rot="14400000">
              <a:off x="8052855" y="-725635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155"/>
            <p:cNvSpPr>
              <a:spLocks/>
            </p:cNvSpPr>
            <p:nvPr/>
          </p:nvSpPr>
          <p:spPr bwMode="auto">
            <a:xfrm rot="14400000">
              <a:off x="9216419" y="-792943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156"/>
            <p:cNvSpPr>
              <a:spLocks/>
            </p:cNvSpPr>
            <p:nvPr/>
          </p:nvSpPr>
          <p:spPr bwMode="auto">
            <a:xfrm rot="14400000">
              <a:off x="10379983" y="-8599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157"/>
            <p:cNvSpPr>
              <a:spLocks/>
            </p:cNvSpPr>
            <p:nvPr/>
          </p:nvSpPr>
          <p:spPr bwMode="auto">
            <a:xfrm rot="14400000">
              <a:off x="11543547" y="-927300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158"/>
            <p:cNvSpPr>
              <a:spLocks/>
            </p:cNvSpPr>
            <p:nvPr/>
          </p:nvSpPr>
          <p:spPr bwMode="auto">
            <a:xfrm rot="14400000">
              <a:off x="5723769" y="-457520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159"/>
            <p:cNvSpPr>
              <a:spLocks/>
            </p:cNvSpPr>
            <p:nvPr/>
          </p:nvSpPr>
          <p:spPr bwMode="auto">
            <a:xfrm rot="14400000">
              <a:off x="6887334" y="-524829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60"/>
            <p:cNvSpPr>
              <a:spLocks/>
            </p:cNvSpPr>
            <p:nvPr/>
          </p:nvSpPr>
          <p:spPr bwMode="auto">
            <a:xfrm rot="14400000">
              <a:off x="8050898" y="-591877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61"/>
            <p:cNvSpPr>
              <a:spLocks/>
            </p:cNvSpPr>
            <p:nvPr/>
          </p:nvSpPr>
          <p:spPr bwMode="auto">
            <a:xfrm rot="14400000">
              <a:off x="9214462" y="-65918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62"/>
            <p:cNvSpPr>
              <a:spLocks/>
            </p:cNvSpPr>
            <p:nvPr/>
          </p:nvSpPr>
          <p:spPr bwMode="auto">
            <a:xfrm rot="14400000">
              <a:off x="10378026" y="-726234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63"/>
            <p:cNvSpPr>
              <a:spLocks/>
            </p:cNvSpPr>
            <p:nvPr/>
          </p:nvSpPr>
          <p:spPr bwMode="auto">
            <a:xfrm rot="14400000">
              <a:off x="11541590" y="-79354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164"/>
            <p:cNvSpPr>
              <a:spLocks/>
            </p:cNvSpPr>
            <p:nvPr/>
          </p:nvSpPr>
          <p:spPr bwMode="auto">
            <a:xfrm rot="14400000">
              <a:off x="12705155" y="-860591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165"/>
            <p:cNvSpPr>
              <a:spLocks noEditPoints="1"/>
            </p:cNvSpPr>
            <p:nvPr/>
          </p:nvSpPr>
          <p:spPr bwMode="auto">
            <a:xfrm rot="14400000">
              <a:off x="8773826" y="2758124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166"/>
            <p:cNvSpPr>
              <a:spLocks noEditPoints="1"/>
            </p:cNvSpPr>
            <p:nvPr/>
          </p:nvSpPr>
          <p:spPr bwMode="auto">
            <a:xfrm rot="14400000">
              <a:off x="8385533" y="20867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67"/>
            <p:cNvSpPr>
              <a:spLocks noEditPoints="1"/>
            </p:cNvSpPr>
            <p:nvPr/>
          </p:nvSpPr>
          <p:spPr bwMode="auto">
            <a:xfrm rot="14400000">
              <a:off x="7610898" y="7472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68"/>
            <p:cNvSpPr>
              <a:spLocks noEditPoints="1"/>
            </p:cNvSpPr>
            <p:nvPr/>
          </p:nvSpPr>
          <p:spPr bwMode="auto">
            <a:xfrm rot="14400000">
              <a:off x="7223906" y="7583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69"/>
            <p:cNvSpPr>
              <a:spLocks noEditPoints="1"/>
            </p:cNvSpPr>
            <p:nvPr/>
          </p:nvSpPr>
          <p:spPr bwMode="auto">
            <a:xfrm rot="14400000">
              <a:off x="6450899" y="-126192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70"/>
            <p:cNvSpPr>
              <a:spLocks noEditPoints="1"/>
            </p:cNvSpPr>
            <p:nvPr/>
          </p:nvSpPr>
          <p:spPr bwMode="auto">
            <a:xfrm rot="14400000">
              <a:off x="6062930" y="-19339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171"/>
            <p:cNvSpPr>
              <a:spLocks noEditPoints="1"/>
            </p:cNvSpPr>
            <p:nvPr/>
          </p:nvSpPr>
          <p:spPr bwMode="auto">
            <a:xfrm rot="14400000">
              <a:off x="5291877" y="-327279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72"/>
            <p:cNvSpPr>
              <a:spLocks noEditPoints="1"/>
            </p:cNvSpPr>
            <p:nvPr/>
          </p:nvSpPr>
          <p:spPr bwMode="auto">
            <a:xfrm rot="14400000">
              <a:off x="4902931" y="-394308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73"/>
            <p:cNvSpPr>
              <a:spLocks noEditPoints="1"/>
            </p:cNvSpPr>
            <p:nvPr/>
          </p:nvSpPr>
          <p:spPr bwMode="auto">
            <a:xfrm rot="14400000">
              <a:off x="4128948" y="-528365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74"/>
            <p:cNvSpPr>
              <a:spLocks noEditPoints="1"/>
            </p:cNvSpPr>
            <p:nvPr/>
          </p:nvSpPr>
          <p:spPr bwMode="auto">
            <a:xfrm rot="14400000">
              <a:off x="3742932" y="-595451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75"/>
            <p:cNvSpPr>
              <a:spLocks noEditPoints="1"/>
            </p:cNvSpPr>
            <p:nvPr/>
          </p:nvSpPr>
          <p:spPr bwMode="auto">
            <a:xfrm rot="14400000">
              <a:off x="9928948" y="342127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76"/>
            <p:cNvSpPr>
              <a:spLocks noEditPoints="1"/>
            </p:cNvSpPr>
            <p:nvPr/>
          </p:nvSpPr>
          <p:spPr bwMode="auto">
            <a:xfrm rot="14400000">
              <a:off x="9543909" y="2750981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77"/>
            <p:cNvSpPr>
              <a:spLocks noEditPoints="1"/>
            </p:cNvSpPr>
            <p:nvPr/>
          </p:nvSpPr>
          <p:spPr bwMode="auto">
            <a:xfrm rot="14400000">
              <a:off x="8768949" y="141209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178"/>
            <p:cNvSpPr>
              <a:spLocks noEditPoints="1"/>
            </p:cNvSpPr>
            <p:nvPr/>
          </p:nvSpPr>
          <p:spPr bwMode="auto">
            <a:xfrm rot="14400000">
              <a:off x="8380980" y="7401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179"/>
            <p:cNvSpPr>
              <a:spLocks noEditPoints="1"/>
            </p:cNvSpPr>
            <p:nvPr/>
          </p:nvSpPr>
          <p:spPr bwMode="auto">
            <a:xfrm rot="14400000">
              <a:off x="7608949" y="-59934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8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8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180"/>
            <p:cNvSpPr>
              <a:spLocks noEditPoints="1"/>
            </p:cNvSpPr>
            <p:nvPr/>
          </p:nvSpPr>
          <p:spPr bwMode="auto">
            <a:xfrm rot="14400000">
              <a:off x="7221307" y="-126962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181"/>
            <p:cNvSpPr>
              <a:spLocks noEditPoints="1"/>
            </p:cNvSpPr>
            <p:nvPr/>
          </p:nvSpPr>
          <p:spPr bwMode="auto">
            <a:xfrm rot="14400000">
              <a:off x="6447323" y="-261020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82"/>
            <p:cNvSpPr>
              <a:spLocks noEditPoints="1"/>
            </p:cNvSpPr>
            <p:nvPr/>
          </p:nvSpPr>
          <p:spPr bwMode="auto">
            <a:xfrm rot="14400000">
              <a:off x="6060982" y="-32804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183"/>
            <p:cNvSpPr>
              <a:spLocks noEditPoints="1"/>
            </p:cNvSpPr>
            <p:nvPr/>
          </p:nvSpPr>
          <p:spPr bwMode="auto">
            <a:xfrm rot="14400000">
              <a:off x="5286348" y="-4619949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84"/>
            <p:cNvSpPr>
              <a:spLocks noEditPoints="1"/>
            </p:cNvSpPr>
            <p:nvPr/>
          </p:nvSpPr>
          <p:spPr bwMode="auto">
            <a:xfrm rot="14400000">
              <a:off x="4899356" y="-529136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85"/>
            <p:cNvSpPr>
              <a:spLocks noEditPoints="1"/>
            </p:cNvSpPr>
            <p:nvPr/>
          </p:nvSpPr>
          <p:spPr bwMode="auto">
            <a:xfrm rot="14400000">
              <a:off x="9939646" y="2086339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186"/>
            <p:cNvSpPr>
              <a:spLocks noEditPoints="1"/>
            </p:cNvSpPr>
            <p:nvPr/>
          </p:nvSpPr>
          <p:spPr bwMode="auto">
            <a:xfrm rot="14400000">
              <a:off x="9551352" y="141492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187"/>
            <p:cNvSpPr>
              <a:spLocks noEditPoints="1"/>
            </p:cNvSpPr>
            <p:nvPr/>
          </p:nvSpPr>
          <p:spPr bwMode="auto">
            <a:xfrm rot="14400000">
              <a:off x="8776717" y="75471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188"/>
            <p:cNvSpPr>
              <a:spLocks noEditPoints="1"/>
            </p:cNvSpPr>
            <p:nvPr/>
          </p:nvSpPr>
          <p:spPr bwMode="auto">
            <a:xfrm rot="14400000">
              <a:off x="8389726" y="-595946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189"/>
            <p:cNvSpPr>
              <a:spLocks noEditPoints="1"/>
            </p:cNvSpPr>
            <p:nvPr/>
          </p:nvSpPr>
          <p:spPr bwMode="auto">
            <a:xfrm rot="14400000">
              <a:off x="7616718" y="-1933707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190"/>
            <p:cNvSpPr>
              <a:spLocks noEditPoints="1"/>
            </p:cNvSpPr>
            <p:nvPr/>
          </p:nvSpPr>
          <p:spPr bwMode="auto">
            <a:xfrm rot="14400000">
              <a:off x="7228750" y="-2605687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191"/>
            <p:cNvSpPr>
              <a:spLocks noEditPoints="1"/>
            </p:cNvSpPr>
            <p:nvPr/>
          </p:nvSpPr>
          <p:spPr bwMode="auto">
            <a:xfrm rot="14400000">
              <a:off x="6457696" y="-3944575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192"/>
            <p:cNvSpPr>
              <a:spLocks noEditPoints="1"/>
            </p:cNvSpPr>
            <p:nvPr/>
          </p:nvSpPr>
          <p:spPr bwMode="auto">
            <a:xfrm rot="14400000">
              <a:off x="6068751" y="-461486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193"/>
            <p:cNvSpPr>
              <a:spLocks noEditPoints="1"/>
            </p:cNvSpPr>
            <p:nvPr/>
          </p:nvSpPr>
          <p:spPr bwMode="auto">
            <a:xfrm rot="14400000">
              <a:off x="5294767" y="-595544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194"/>
            <p:cNvSpPr>
              <a:spLocks noEditPoints="1"/>
            </p:cNvSpPr>
            <p:nvPr/>
          </p:nvSpPr>
          <p:spPr bwMode="auto">
            <a:xfrm rot="14400000">
              <a:off x="4908752" y="-6626297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195"/>
            <p:cNvSpPr>
              <a:spLocks noEditPoints="1"/>
            </p:cNvSpPr>
            <p:nvPr/>
          </p:nvSpPr>
          <p:spPr bwMode="auto">
            <a:xfrm rot="14400000">
              <a:off x="11097022" y="274688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196"/>
            <p:cNvSpPr>
              <a:spLocks noEditPoints="1"/>
            </p:cNvSpPr>
            <p:nvPr/>
          </p:nvSpPr>
          <p:spPr bwMode="auto">
            <a:xfrm rot="14400000">
              <a:off x="10711983" y="207659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197"/>
            <p:cNvSpPr>
              <a:spLocks noEditPoints="1"/>
            </p:cNvSpPr>
            <p:nvPr/>
          </p:nvSpPr>
          <p:spPr bwMode="auto">
            <a:xfrm rot="14400000">
              <a:off x="9937023" y="73770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198"/>
            <p:cNvSpPr>
              <a:spLocks noEditPoints="1"/>
            </p:cNvSpPr>
            <p:nvPr/>
          </p:nvSpPr>
          <p:spPr bwMode="auto">
            <a:xfrm rot="14400000">
              <a:off x="9549054" y="657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199"/>
            <p:cNvSpPr>
              <a:spLocks noEditPoints="1"/>
            </p:cNvSpPr>
            <p:nvPr/>
          </p:nvSpPr>
          <p:spPr bwMode="auto">
            <a:xfrm rot="14400000">
              <a:off x="8777023" y="-127372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200"/>
            <p:cNvSpPr>
              <a:spLocks noEditPoints="1"/>
            </p:cNvSpPr>
            <p:nvPr/>
          </p:nvSpPr>
          <p:spPr bwMode="auto">
            <a:xfrm rot="14400000">
              <a:off x="8389381" y="-1944017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201"/>
            <p:cNvSpPr>
              <a:spLocks noEditPoints="1"/>
            </p:cNvSpPr>
            <p:nvPr/>
          </p:nvSpPr>
          <p:spPr bwMode="auto">
            <a:xfrm rot="14400000">
              <a:off x="7615398" y="-328459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202"/>
            <p:cNvSpPr>
              <a:spLocks noEditPoints="1"/>
            </p:cNvSpPr>
            <p:nvPr/>
          </p:nvSpPr>
          <p:spPr bwMode="auto">
            <a:xfrm rot="14400000">
              <a:off x="7229056" y="-395488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203"/>
            <p:cNvSpPr>
              <a:spLocks noEditPoints="1"/>
            </p:cNvSpPr>
            <p:nvPr/>
          </p:nvSpPr>
          <p:spPr bwMode="auto">
            <a:xfrm rot="14400000">
              <a:off x="6454422" y="-5294337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204"/>
            <p:cNvSpPr>
              <a:spLocks noEditPoints="1"/>
            </p:cNvSpPr>
            <p:nvPr/>
          </p:nvSpPr>
          <p:spPr bwMode="auto">
            <a:xfrm rot="14400000">
              <a:off x="6067430" y="-59657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208"/>
            <p:cNvSpPr>
              <a:spLocks noEditPoints="1"/>
            </p:cNvSpPr>
            <p:nvPr/>
          </p:nvSpPr>
          <p:spPr bwMode="auto">
            <a:xfrm rot="14400000">
              <a:off x="11096446" y="1418461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209"/>
            <p:cNvSpPr>
              <a:spLocks noEditPoints="1"/>
            </p:cNvSpPr>
            <p:nvPr/>
          </p:nvSpPr>
          <p:spPr bwMode="auto">
            <a:xfrm rot="14400000">
              <a:off x="10708152" y="74704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210"/>
            <p:cNvSpPr>
              <a:spLocks noEditPoints="1"/>
            </p:cNvSpPr>
            <p:nvPr/>
          </p:nvSpPr>
          <p:spPr bwMode="auto">
            <a:xfrm rot="14400000">
              <a:off x="9933517" y="-592408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211"/>
            <p:cNvSpPr>
              <a:spLocks noEditPoints="1"/>
            </p:cNvSpPr>
            <p:nvPr/>
          </p:nvSpPr>
          <p:spPr bwMode="auto">
            <a:xfrm rot="14400000">
              <a:off x="9546526" y="-1263825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212"/>
            <p:cNvSpPr>
              <a:spLocks noEditPoints="1"/>
            </p:cNvSpPr>
            <p:nvPr/>
          </p:nvSpPr>
          <p:spPr bwMode="auto">
            <a:xfrm rot="14400000">
              <a:off x="8773518" y="-260158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213"/>
            <p:cNvSpPr>
              <a:spLocks noEditPoints="1"/>
            </p:cNvSpPr>
            <p:nvPr/>
          </p:nvSpPr>
          <p:spPr bwMode="auto">
            <a:xfrm rot="14400000">
              <a:off x="8385550" y="-3273566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214"/>
            <p:cNvSpPr>
              <a:spLocks noEditPoints="1"/>
            </p:cNvSpPr>
            <p:nvPr/>
          </p:nvSpPr>
          <p:spPr bwMode="auto">
            <a:xfrm rot="14400000">
              <a:off x="7614496" y="-4612454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215"/>
            <p:cNvSpPr>
              <a:spLocks noEditPoints="1"/>
            </p:cNvSpPr>
            <p:nvPr/>
          </p:nvSpPr>
          <p:spPr bwMode="auto">
            <a:xfrm rot="14400000">
              <a:off x="7225551" y="-5282743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216"/>
            <p:cNvSpPr>
              <a:spLocks noEditPoints="1"/>
            </p:cNvSpPr>
            <p:nvPr/>
          </p:nvSpPr>
          <p:spPr bwMode="auto">
            <a:xfrm rot="14400000">
              <a:off x="6451567" y="-662332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217"/>
            <p:cNvSpPr>
              <a:spLocks noEditPoints="1"/>
            </p:cNvSpPr>
            <p:nvPr/>
          </p:nvSpPr>
          <p:spPr bwMode="auto">
            <a:xfrm rot="14400000">
              <a:off x="6065552" y="-7294176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218"/>
            <p:cNvSpPr>
              <a:spLocks noEditPoints="1"/>
            </p:cNvSpPr>
            <p:nvPr/>
          </p:nvSpPr>
          <p:spPr bwMode="auto">
            <a:xfrm rot="14400000">
              <a:off x="12253821" y="20790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219"/>
            <p:cNvSpPr>
              <a:spLocks noEditPoints="1"/>
            </p:cNvSpPr>
            <p:nvPr/>
          </p:nvSpPr>
          <p:spPr bwMode="auto">
            <a:xfrm rot="14400000">
              <a:off x="11868783" y="140871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220"/>
            <p:cNvSpPr>
              <a:spLocks noEditPoints="1"/>
            </p:cNvSpPr>
            <p:nvPr/>
          </p:nvSpPr>
          <p:spPr bwMode="auto">
            <a:xfrm rot="14400000">
              <a:off x="11093822" y="6982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221"/>
            <p:cNvSpPr>
              <a:spLocks noEditPoints="1"/>
            </p:cNvSpPr>
            <p:nvPr/>
          </p:nvSpPr>
          <p:spPr bwMode="auto">
            <a:xfrm rot="14400000">
              <a:off x="10705854" y="-6021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222"/>
            <p:cNvSpPr>
              <a:spLocks noEditPoints="1"/>
            </p:cNvSpPr>
            <p:nvPr/>
          </p:nvSpPr>
          <p:spPr bwMode="auto">
            <a:xfrm rot="14400000">
              <a:off x="9933823" y="-19416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223"/>
            <p:cNvSpPr>
              <a:spLocks noEditPoints="1"/>
            </p:cNvSpPr>
            <p:nvPr/>
          </p:nvSpPr>
          <p:spPr bwMode="auto">
            <a:xfrm rot="14400000">
              <a:off x="9546181" y="-2611896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224"/>
            <p:cNvSpPr>
              <a:spLocks noEditPoints="1"/>
            </p:cNvSpPr>
            <p:nvPr/>
          </p:nvSpPr>
          <p:spPr bwMode="auto">
            <a:xfrm rot="14400000">
              <a:off x="8772197" y="-395247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225"/>
            <p:cNvSpPr>
              <a:spLocks noEditPoints="1"/>
            </p:cNvSpPr>
            <p:nvPr/>
          </p:nvSpPr>
          <p:spPr bwMode="auto">
            <a:xfrm rot="14400000">
              <a:off x="8385856" y="-462276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226"/>
            <p:cNvSpPr>
              <a:spLocks noEditPoints="1"/>
            </p:cNvSpPr>
            <p:nvPr/>
          </p:nvSpPr>
          <p:spPr bwMode="auto">
            <a:xfrm rot="14400000">
              <a:off x="7611221" y="-596221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227"/>
            <p:cNvSpPr>
              <a:spLocks noEditPoints="1"/>
            </p:cNvSpPr>
            <p:nvPr/>
          </p:nvSpPr>
          <p:spPr bwMode="auto">
            <a:xfrm rot="14400000">
              <a:off x="7224230" y="-6633633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228"/>
            <p:cNvSpPr>
              <a:spLocks noEditPoints="1"/>
            </p:cNvSpPr>
            <p:nvPr/>
          </p:nvSpPr>
          <p:spPr bwMode="auto">
            <a:xfrm rot="14400000">
              <a:off x="12253808" y="75090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229"/>
            <p:cNvSpPr>
              <a:spLocks noEditPoints="1"/>
            </p:cNvSpPr>
            <p:nvPr/>
          </p:nvSpPr>
          <p:spPr bwMode="auto">
            <a:xfrm rot="14400000">
              <a:off x="11865514" y="79491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230"/>
            <p:cNvSpPr>
              <a:spLocks noEditPoints="1"/>
            </p:cNvSpPr>
            <p:nvPr/>
          </p:nvSpPr>
          <p:spPr bwMode="auto">
            <a:xfrm rot="14400000">
              <a:off x="11090880" y="-125996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Freeform 231"/>
            <p:cNvSpPr>
              <a:spLocks noEditPoints="1"/>
            </p:cNvSpPr>
            <p:nvPr/>
          </p:nvSpPr>
          <p:spPr bwMode="auto">
            <a:xfrm rot="14400000">
              <a:off x="10703888" y="-1931377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232"/>
            <p:cNvSpPr>
              <a:spLocks noEditPoints="1"/>
            </p:cNvSpPr>
            <p:nvPr/>
          </p:nvSpPr>
          <p:spPr bwMode="auto">
            <a:xfrm rot="14400000">
              <a:off x="9930881" y="-3269138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233"/>
            <p:cNvSpPr>
              <a:spLocks noEditPoints="1"/>
            </p:cNvSpPr>
            <p:nvPr/>
          </p:nvSpPr>
          <p:spPr bwMode="auto">
            <a:xfrm rot="14400000">
              <a:off x="9542912" y="-3941118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234"/>
            <p:cNvSpPr>
              <a:spLocks noEditPoints="1"/>
            </p:cNvSpPr>
            <p:nvPr/>
          </p:nvSpPr>
          <p:spPr bwMode="auto">
            <a:xfrm rot="14400000">
              <a:off x="8771858" y="-5280006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235"/>
            <p:cNvSpPr>
              <a:spLocks noEditPoints="1"/>
            </p:cNvSpPr>
            <p:nvPr/>
          </p:nvSpPr>
          <p:spPr bwMode="auto">
            <a:xfrm rot="14400000">
              <a:off x="8382913" y="-595029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236"/>
            <p:cNvSpPr>
              <a:spLocks noEditPoints="1"/>
            </p:cNvSpPr>
            <p:nvPr/>
          </p:nvSpPr>
          <p:spPr bwMode="auto">
            <a:xfrm rot="14400000">
              <a:off x="7608929" y="-7290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237"/>
            <p:cNvSpPr>
              <a:spLocks noEditPoints="1"/>
            </p:cNvSpPr>
            <p:nvPr/>
          </p:nvSpPr>
          <p:spPr bwMode="auto">
            <a:xfrm rot="14400000">
              <a:off x="7222914" y="-796172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238"/>
            <p:cNvSpPr>
              <a:spLocks noEditPoints="1"/>
            </p:cNvSpPr>
            <p:nvPr/>
          </p:nvSpPr>
          <p:spPr bwMode="auto">
            <a:xfrm rot="14400000">
              <a:off x="13410621" y="14111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239"/>
            <p:cNvSpPr>
              <a:spLocks noEditPoints="1"/>
            </p:cNvSpPr>
            <p:nvPr/>
          </p:nvSpPr>
          <p:spPr bwMode="auto">
            <a:xfrm rot="14400000">
              <a:off x="13025582" y="740835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240"/>
            <p:cNvSpPr>
              <a:spLocks noEditPoints="1"/>
            </p:cNvSpPr>
            <p:nvPr/>
          </p:nvSpPr>
          <p:spPr bwMode="auto">
            <a:xfrm rot="14400000">
              <a:off x="12250622" y="-59805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241"/>
            <p:cNvSpPr>
              <a:spLocks noEditPoints="1"/>
            </p:cNvSpPr>
            <p:nvPr/>
          </p:nvSpPr>
          <p:spPr bwMode="auto">
            <a:xfrm rot="14400000">
              <a:off x="11862653" y="-127003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242"/>
            <p:cNvSpPr>
              <a:spLocks noEditPoints="1"/>
            </p:cNvSpPr>
            <p:nvPr/>
          </p:nvSpPr>
          <p:spPr bwMode="auto">
            <a:xfrm rot="14400000">
              <a:off x="11090623" y="-260948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243"/>
            <p:cNvSpPr>
              <a:spLocks noEditPoints="1"/>
            </p:cNvSpPr>
            <p:nvPr/>
          </p:nvSpPr>
          <p:spPr bwMode="auto">
            <a:xfrm rot="14400000">
              <a:off x="10702980" y="-3279774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244"/>
            <p:cNvSpPr>
              <a:spLocks noEditPoints="1"/>
            </p:cNvSpPr>
            <p:nvPr/>
          </p:nvSpPr>
          <p:spPr bwMode="auto">
            <a:xfrm rot="14400000">
              <a:off x="9928996" y="-46203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245"/>
            <p:cNvSpPr>
              <a:spLocks noEditPoints="1"/>
            </p:cNvSpPr>
            <p:nvPr/>
          </p:nvSpPr>
          <p:spPr bwMode="auto">
            <a:xfrm rot="14400000">
              <a:off x="9542655" y="-529064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246"/>
            <p:cNvSpPr>
              <a:spLocks noEditPoints="1"/>
            </p:cNvSpPr>
            <p:nvPr/>
          </p:nvSpPr>
          <p:spPr bwMode="auto">
            <a:xfrm rot="14400000">
              <a:off x="8768021" y="-663009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247"/>
            <p:cNvSpPr>
              <a:spLocks noEditPoints="1"/>
            </p:cNvSpPr>
            <p:nvPr/>
          </p:nvSpPr>
          <p:spPr bwMode="auto">
            <a:xfrm rot="14400000">
              <a:off x="8381029" y="-730151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248"/>
            <p:cNvSpPr>
              <a:spLocks noEditPoints="1"/>
            </p:cNvSpPr>
            <p:nvPr/>
          </p:nvSpPr>
          <p:spPr bwMode="auto">
            <a:xfrm rot="14400000">
              <a:off x="13410608" y="8303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249"/>
            <p:cNvSpPr>
              <a:spLocks noEditPoints="1"/>
            </p:cNvSpPr>
            <p:nvPr/>
          </p:nvSpPr>
          <p:spPr bwMode="auto">
            <a:xfrm rot="14400000">
              <a:off x="13022313" y="-58838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250"/>
            <p:cNvSpPr>
              <a:spLocks noEditPoints="1"/>
            </p:cNvSpPr>
            <p:nvPr/>
          </p:nvSpPr>
          <p:spPr bwMode="auto">
            <a:xfrm rot="14400000">
              <a:off x="12247679" y="-192783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2" name="Freeform 251"/>
            <p:cNvSpPr>
              <a:spLocks noEditPoints="1"/>
            </p:cNvSpPr>
            <p:nvPr/>
          </p:nvSpPr>
          <p:spPr bwMode="auto">
            <a:xfrm rot="14400000">
              <a:off x="11860687" y="-2599256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Freeform 252"/>
            <p:cNvSpPr>
              <a:spLocks noEditPoints="1"/>
            </p:cNvSpPr>
            <p:nvPr/>
          </p:nvSpPr>
          <p:spPr bwMode="auto">
            <a:xfrm rot="14400000">
              <a:off x="11087680" y="-393701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253"/>
            <p:cNvSpPr>
              <a:spLocks noEditPoints="1"/>
            </p:cNvSpPr>
            <p:nvPr/>
          </p:nvSpPr>
          <p:spPr bwMode="auto">
            <a:xfrm rot="14400000">
              <a:off x="10699712" y="-460899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254"/>
            <p:cNvSpPr>
              <a:spLocks noEditPoints="1"/>
            </p:cNvSpPr>
            <p:nvPr/>
          </p:nvSpPr>
          <p:spPr bwMode="auto">
            <a:xfrm rot="14400000">
              <a:off x="9928657" y="-594788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255"/>
            <p:cNvSpPr>
              <a:spLocks noEditPoints="1"/>
            </p:cNvSpPr>
            <p:nvPr/>
          </p:nvSpPr>
          <p:spPr bwMode="auto">
            <a:xfrm rot="14400000">
              <a:off x="9539713" y="-661817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256"/>
            <p:cNvSpPr>
              <a:spLocks noEditPoints="1"/>
            </p:cNvSpPr>
            <p:nvPr/>
          </p:nvSpPr>
          <p:spPr bwMode="auto">
            <a:xfrm rot="14400000">
              <a:off x="8765729" y="-7958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257"/>
            <p:cNvSpPr>
              <a:spLocks noEditPoints="1"/>
            </p:cNvSpPr>
            <p:nvPr/>
          </p:nvSpPr>
          <p:spPr bwMode="auto">
            <a:xfrm rot="14400000">
              <a:off x="8379713" y="-8629607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258"/>
            <p:cNvSpPr>
              <a:spLocks noEditPoints="1"/>
            </p:cNvSpPr>
            <p:nvPr/>
          </p:nvSpPr>
          <p:spPr bwMode="auto">
            <a:xfrm rot="14400000">
              <a:off x="14567420" y="743246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259"/>
            <p:cNvSpPr>
              <a:spLocks noEditPoints="1"/>
            </p:cNvSpPr>
            <p:nvPr/>
          </p:nvSpPr>
          <p:spPr bwMode="auto">
            <a:xfrm rot="14400000">
              <a:off x="14182381" y="72957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260"/>
            <p:cNvSpPr>
              <a:spLocks noEditPoints="1"/>
            </p:cNvSpPr>
            <p:nvPr/>
          </p:nvSpPr>
          <p:spPr bwMode="auto">
            <a:xfrm rot="14400000">
              <a:off x="13407421" y="-1265931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261"/>
            <p:cNvSpPr>
              <a:spLocks noEditPoints="1"/>
            </p:cNvSpPr>
            <p:nvPr/>
          </p:nvSpPr>
          <p:spPr bwMode="auto">
            <a:xfrm rot="14400000">
              <a:off x="13019453" y="-19379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262"/>
            <p:cNvSpPr>
              <a:spLocks noEditPoints="1"/>
            </p:cNvSpPr>
            <p:nvPr/>
          </p:nvSpPr>
          <p:spPr bwMode="auto">
            <a:xfrm rot="14400000">
              <a:off x="12247422" y="-327736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263"/>
            <p:cNvSpPr>
              <a:spLocks noEditPoints="1"/>
            </p:cNvSpPr>
            <p:nvPr/>
          </p:nvSpPr>
          <p:spPr bwMode="auto">
            <a:xfrm rot="14400000">
              <a:off x="11859780" y="-3947653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264"/>
            <p:cNvSpPr>
              <a:spLocks noEditPoints="1"/>
            </p:cNvSpPr>
            <p:nvPr/>
          </p:nvSpPr>
          <p:spPr bwMode="auto">
            <a:xfrm rot="14400000">
              <a:off x="11085796" y="-528823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265"/>
            <p:cNvSpPr>
              <a:spLocks noEditPoints="1"/>
            </p:cNvSpPr>
            <p:nvPr/>
          </p:nvSpPr>
          <p:spPr bwMode="auto">
            <a:xfrm rot="14400000">
              <a:off x="10699455" y="-5958521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266"/>
            <p:cNvSpPr>
              <a:spLocks noEditPoints="1"/>
            </p:cNvSpPr>
            <p:nvPr/>
          </p:nvSpPr>
          <p:spPr bwMode="auto">
            <a:xfrm rot="14400000">
              <a:off x="9924820" y="-729797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267"/>
            <p:cNvSpPr>
              <a:spLocks noEditPoints="1"/>
            </p:cNvSpPr>
            <p:nvPr/>
          </p:nvSpPr>
          <p:spPr bwMode="auto">
            <a:xfrm rot="14400000">
              <a:off x="9537828" y="-796939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268"/>
            <p:cNvSpPr>
              <a:spLocks noEditPoints="1"/>
            </p:cNvSpPr>
            <p:nvPr/>
          </p:nvSpPr>
          <p:spPr bwMode="auto">
            <a:xfrm rot="14400000">
              <a:off x="14567407" y="-58484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269"/>
            <p:cNvSpPr>
              <a:spLocks noEditPoints="1"/>
            </p:cNvSpPr>
            <p:nvPr/>
          </p:nvSpPr>
          <p:spPr bwMode="auto">
            <a:xfrm rot="14400000">
              <a:off x="14179113" y="-1256266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270"/>
            <p:cNvSpPr>
              <a:spLocks noEditPoints="1"/>
            </p:cNvSpPr>
            <p:nvPr/>
          </p:nvSpPr>
          <p:spPr bwMode="auto">
            <a:xfrm rot="14400000">
              <a:off x="13404478" y="-259571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Freeform 271"/>
            <p:cNvSpPr>
              <a:spLocks noEditPoints="1"/>
            </p:cNvSpPr>
            <p:nvPr/>
          </p:nvSpPr>
          <p:spPr bwMode="auto">
            <a:xfrm rot="14400000">
              <a:off x="13017487" y="-3267134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272"/>
            <p:cNvSpPr>
              <a:spLocks noEditPoints="1"/>
            </p:cNvSpPr>
            <p:nvPr/>
          </p:nvSpPr>
          <p:spPr bwMode="auto">
            <a:xfrm rot="14400000">
              <a:off x="12244479" y="-460489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273"/>
            <p:cNvSpPr>
              <a:spLocks noEditPoints="1"/>
            </p:cNvSpPr>
            <p:nvPr/>
          </p:nvSpPr>
          <p:spPr bwMode="auto">
            <a:xfrm rot="14400000">
              <a:off x="11856511" y="-5276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274"/>
            <p:cNvSpPr>
              <a:spLocks noEditPoints="1"/>
            </p:cNvSpPr>
            <p:nvPr/>
          </p:nvSpPr>
          <p:spPr bwMode="auto">
            <a:xfrm rot="14400000">
              <a:off x="11085457" y="-6615763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275"/>
            <p:cNvSpPr>
              <a:spLocks noEditPoints="1"/>
            </p:cNvSpPr>
            <p:nvPr/>
          </p:nvSpPr>
          <p:spPr bwMode="auto">
            <a:xfrm rot="14400000">
              <a:off x="10696512" y="-728605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276"/>
            <p:cNvSpPr>
              <a:spLocks noEditPoints="1"/>
            </p:cNvSpPr>
            <p:nvPr/>
          </p:nvSpPr>
          <p:spPr bwMode="auto">
            <a:xfrm rot="14400000">
              <a:off x="9922528" y="-8626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277"/>
            <p:cNvSpPr>
              <a:spLocks noEditPoints="1"/>
            </p:cNvSpPr>
            <p:nvPr/>
          </p:nvSpPr>
          <p:spPr bwMode="auto">
            <a:xfrm rot="14400000">
              <a:off x="9536513" y="-9297485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278"/>
            <p:cNvSpPr>
              <a:spLocks noEditPoints="1"/>
            </p:cNvSpPr>
            <p:nvPr/>
          </p:nvSpPr>
          <p:spPr bwMode="auto">
            <a:xfrm rot="14400000">
              <a:off x="15724219" y="75368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279"/>
            <p:cNvSpPr>
              <a:spLocks noEditPoints="1"/>
            </p:cNvSpPr>
            <p:nvPr/>
          </p:nvSpPr>
          <p:spPr bwMode="auto">
            <a:xfrm rot="14400000">
              <a:off x="15339181" y="-594922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280"/>
            <p:cNvSpPr>
              <a:spLocks noEditPoints="1"/>
            </p:cNvSpPr>
            <p:nvPr/>
          </p:nvSpPr>
          <p:spPr bwMode="auto">
            <a:xfrm rot="14400000">
              <a:off x="14564220" y="-193381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281"/>
            <p:cNvSpPr>
              <a:spLocks noEditPoints="1"/>
            </p:cNvSpPr>
            <p:nvPr/>
          </p:nvSpPr>
          <p:spPr bwMode="auto">
            <a:xfrm rot="14400000">
              <a:off x="14176252" y="-260579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282"/>
            <p:cNvSpPr>
              <a:spLocks noEditPoints="1"/>
            </p:cNvSpPr>
            <p:nvPr/>
          </p:nvSpPr>
          <p:spPr bwMode="auto">
            <a:xfrm rot="14400000">
              <a:off x="13404221" y="-394524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4" name="Freeform 283"/>
            <p:cNvSpPr>
              <a:spLocks noEditPoints="1"/>
            </p:cNvSpPr>
            <p:nvPr/>
          </p:nvSpPr>
          <p:spPr bwMode="auto">
            <a:xfrm rot="14400000">
              <a:off x="13016579" y="-4615531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284"/>
            <p:cNvSpPr>
              <a:spLocks noEditPoints="1"/>
            </p:cNvSpPr>
            <p:nvPr/>
          </p:nvSpPr>
          <p:spPr bwMode="auto">
            <a:xfrm rot="14400000">
              <a:off x="12242595" y="-595611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6" name="Freeform 285"/>
            <p:cNvSpPr>
              <a:spLocks noEditPoints="1"/>
            </p:cNvSpPr>
            <p:nvPr/>
          </p:nvSpPr>
          <p:spPr bwMode="auto">
            <a:xfrm rot="14400000">
              <a:off x="11856254" y="-662640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286"/>
            <p:cNvSpPr>
              <a:spLocks noEditPoints="1"/>
            </p:cNvSpPr>
            <p:nvPr/>
          </p:nvSpPr>
          <p:spPr bwMode="auto">
            <a:xfrm rot="14400000">
              <a:off x="11081619" y="-796585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287"/>
            <p:cNvSpPr>
              <a:spLocks noEditPoints="1"/>
            </p:cNvSpPr>
            <p:nvPr/>
          </p:nvSpPr>
          <p:spPr bwMode="auto">
            <a:xfrm rot="14400000">
              <a:off x="10694628" y="-863726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288"/>
            <p:cNvSpPr>
              <a:spLocks noEditPoints="1"/>
            </p:cNvSpPr>
            <p:nvPr/>
          </p:nvSpPr>
          <p:spPr bwMode="auto">
            <a:xfrm rot="14400000">
              <a:off x="15724206" y="-1252727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289"/>
            <p:cNvSpPr>
              <a:spLocks noEditPoints="1"/>
            </p:cNvSpPr>
            <p:nvPr/>
          </p:nvSpPr>
          <p:spPr bwMode="auto">
            <a:xfrm rot="14400000">
              <a:off x="15335912" y="-192414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 rot="14400000">
              <a:off x="14561278" y="-3263596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291"/>
            <p:cNvSpPr>
              <a:spLocks noEditPoints="1"/>
            </p:cNvSpPr>
            <p:nvPr/>
          </p:nvSpPr>
          <p:spPr bwMode="auto">
            <a:xfrm rot="14400000">
              <a:off x="14174286" y="-3935012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292"/>
            <p:cNvSpPr>
              <a:spLocks noEditPoints="1"/>
            </p:cNvSpPr>
            <p:nvPr/>
          </p:nvSpPr>
          <p:spPr bwMode="auto">
            <a:xfrm rot="14400000">
              <a:off x="13401278" y="-527277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293"/>
            <p:cNvSpPr>
              <a:spLocks noEditPoints="1"/>
            </p:cNvSpPr>
            <p:nvPr/>
          </p:nvSpPr>
          <p:spPr bwMode="auto">
            <a:xfrm rot="14400000">
              <a:off x="13013310" y="-5944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294"/>
            <p:cNvSpPr>
              <a:spLocks noEditPoints="1"/>
            </p:cNvSpPr>
            <p:nvPr/>
          </p:nvSpPr>
          <p:spPr bwMode="auto">
            <a:xfrm rot="14400000">
              <a:off x="12242256" y="-7283642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 rot="14400000">
              <a:off x="11853311" y="-795393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296"/>
            <p:cNvSpPr>
              <a:spLocks noEditPoints="1"/>
            </p:cNvSpPr>
            <p:nvPr/>
          </p:nvSpPr>
          <p:spPr bwMode="auto">
            <a:xfrm rot="14400000">
              <a:off x="11079327" y="-929451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297"/>
            <p:cNvSpPr>
              <a:spLocks noEditPoints="1"/>
            </p:cNvSpPr>
            <p:nvPr/>
          </p:nvSpPr>
          <p:spPr bwMode="auto">
            <a:xfrm rot="14400000">
              <a:off x="10693312" y="-996536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298"/>
            <p:cNvSpPr>
              <a:spLocks noEditPoints="1"/>
            </p:cNvSpPr>
            <p:nvPr/>
          </p:nvSpPr>
          <p:spPr bwMode="auto">
            <a:xfrm rot="14400000">
              <a:off x="16881019" y="-592511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299"/>
            <p:cNvSpPr>
              <a:spLocks noEditPoints="1"/>
            </p:cNvSpPr>
            <p:nvPr/>
          </p:nvSpPr>
          <p:spPr bwMode="auto">
            <a:xfrm rot="14400000">
              <a:off x="16495980" y="-126280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300"/>
            <p:cNvSpPr>
              <a:spLocks noEditPoints="1"/>
            </p:cNvSpPr>
            <p:nvPr/>
          </p:nvSpPr>
          <p:spPr bwMode="auto">
            <a:xfrm rot="14400000">
              <a:off x="15721019" y="-260168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301"/>
            <p:cNvSpPr>
              <a:spLocks noEditPoints="1"/>
            </p:cNvSpPr>
            <p:nvPr/>
          </p:nvSpPr>
          <p:spPr bwMode="auto">
            <a:xfrm rot="14400000">
              <a:off x="15333051" y="-327366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302"/>
            <p:cNvSpPr>
              <a:spLocks noEditPoints="1"/>
            </p:cNvSpPr>
            <p:nvPr/>
          </p:nvSpPr>
          <p:spPr bwMode="auto">
            <a:xfrm rot="14400000">
              <a:off x="14561021" y="-461312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303"/>
            <p:cNvSpPr>
              <a:spLocks noEditPoints="1"/>
            </p:cNvSpPr>
            <p:nvPr/>
          </p:nvSpPr>
          <p:spPr bwMode="auto">
            <a:xfrm rot="14400000">
              <a:off x="14173378" y="-528340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304"/>
            <p:cNvSpPr>
              <a:spLocks noEditPoints="1"/>
            </p:cNvSpPr>
            <p:nvPr/>
          </p:nvSpPr>
          <p:spPr bwMode="auto">
            <a:xfrm rot="14400000">
              <a:off x="13399394" y="-6623989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305"/>
            <p:cNvSpPr>
              <a:spLocks noEditPoints="1"/>
            </p:cNvSpPr>
            <p:nvPr/>
          </p:nvSpPr>
          <p:spPr bwMode="auto">
            <a:xfrm rot="14400000">
              <a:off x="13013053" y="-729427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306"/>
            <p:cNvSpPr>
              <a:spLocks noEditPoints="1"/>
            </p:cNvSpPr>
            <p:nvPr/>
          </p:nvSpPr>
          <p:spPr bwMode="auto">
            <a:xfrm rot="14400000">
              <a:off x="12238418" y="-863373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307"/>
            <p:cNvSpPr>
              <a:spLocks noEditPoints="1"/>
            </p:cNvSpPr>
            <p:nvPr/>
          </p:nvSpPr>
          <p:spPr bwMode="auto">
            <a:xfrm rot="14400000">
              <a:off x="11851427" y="-930514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308"/>
            <p:cNvSpPr>
              <a:spLocks noEditPoints="1"/>
            </p:cNvSpPr>
            <p:nvPr/>
          </p:nvSpPr>
          <p:spPr bwMode="auto">
            <a:xfrm rot="14400000">
              <a:off x="16881005" y="-192060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309"/>
            <p:cNvSpPr>
              <a:spLocks noEditPoints="1"/>
            </p:cNvSpPr>
            <p:nvPr/>
          </p:nvSpPr>
          <p:spPr bwMode="auto">
            <a:xfrm rot="14400000">
              <a:off x="16492711" y="-2592023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310"/>
            <p:cNvSpPr>
              <a:spLocks noEditPoints="1"/>
            </p:cNvSpPr>
            <p:nvPr/>
          </p:nvSpPr>
          <p:spPr bwMode="auto">
            <a:xfrm rot="14400000">
              <a:off x="15718077" y="-393147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311"/>
            <p:cNvSpPr>
              <a:spLocks noEditPoints="1"/>
            </p:cNvSpPr>
            <p:nvPr/>
          </p:nvSpPr>
          <p:spPr bwMode="auto">
            <a:xfrm rot="14400000">
              <a:off x="15331085" y="-4602891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312"/>
            <p:cNvSpPr>
              <a:spLocks noEditPoints="1"/>
            </p:cNvSpPr>
            <p:nvPr/>
          </p:nvSpPr>
          <p:spPr bwMode="auto">
            <a:xfrm rot="14400000">
              <a:off x="14558078" y="-594065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313"/>
            <p:cNvSpPr>
              <a:spLocks noEditPoints="1"/>
            </p:cNvSpPr>
            <p:nvPr/>
          </p:nvSpPr>
          <p:spPr bwMode="auto">
            <a:xfrm rot="14400000">
              <a:off x="14170109" y="-6612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314"/>
            <p:cNvSpPr>
              <a:spLocks noEditPoints="1"/>
            </p:cNvSpPr>
            <p:nvPr/>
          </p:nvSpPr>
          <p:spPr bwMode="auto">
            <a:xfrm rot="14400000">
              <a:off x="13399055" y="-795152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315"/>
            <p:cNvSpPr>
              <a:spLocks noEditPoints="1"/>
            </p:cNvSpPr>
            <p:nvPr/>
          </p:nvSpPr>
          <p:spPr bwMode="auto">
            <a:xfrm rot="14400000">
              <a:off x="13010110" y="-8621809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316"/>
            <p:cNvSpPr>
              <a:spLocks noEditPoints="1"/>
            </p:cNvSpPr>
            <p:nvPr/>
          </p:nvSpPr>
          <p:spPr bwMode="auto">
            <a:xfrm rot="14400000">
              <a:off x="12236127" y="-996238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317"/>
            <p:cNvSpPr>
              <a:spLocks noEditPoints="1"/>
            </p:cNvSpPr>
            <p:nvPr/>
          </p:nvSpPr>
          <p:spPr bwMode="auto">
            <a:xfrm rot="14400000">
              <a:off x="11850111" y="-10633242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318"/>
            <p:cNvSpPr>
              <a:spLocks noEditPoints="1"/>
            </p:cNvSpPr>
            <p:nvPr/>
          </p:nvSpPr>
          <p:spPr bwMode="auto">
            <a:xfrm rot="14400000">
              <a:off x="18037818" y="-126038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319"/>
            <p:cNvSpPr>
              <a:spLocks noEditPoints="1"/>
            </p:cNvSpPr>
            <p:nvPr/>
          </p:nvSpPr>
          <p:spPr bwMode="auto">
            <a:xfrm rot="14400000">
              <a:off x="17652779" y="-1930678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320"/>
            <p:cNvSpPr>
              <a:spLocks noEditPoints="1"/>
            </p:cNvSpPr>
            <p:nvPr/>
          </p:nvSpPr>
          <p:spPr bwMode="auto">
            <a:xfrm rot="14400000">
              <a:off x="16877819" y="-326956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321"/>
            <p:cNvSpPr>
              <a:spLocks noEditPoints="1"/>
            </p:cNvSpPr>
            <p:nvPr/>
          </p:nvSpPr>
          <p:spPr bwMode="auto">
            <a:xfrm rot="14400000">
              <a:off x="16489850" y="-3941547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322"/>
            <p:cNvSpPr>
              <a:spLocks noEditPoints="1"/>
            </p:cNvSpPr>
            <p:nvPr/>
          </p:nvSpPr>
          <p:spPr bwMode="auto">
            <a:xfrm rot="14400000">
              <a:off x="15717820" y="-52809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323"/>
            <p:cNvSpPr>
              <a:spLocks noEditPoints="1"/>
            </p:cNvSpPr>
            <p:nvPr/>
          </p:nvSpPr>
          <p:spPr bwMode="auto">
            <a:xfrm rot="14400000">
              <a:off x="15330177" y="-5951288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324"/>
            <p:cNvSpPr>
              <a:spLocks noEditPoints="1"/>
            </p:cNvSpPr>
            <p:nvPr/>
          </p:nvSpPr>
          <p:spPr bwMode="auto">
            <a:xfrm rot="14400000">
              <a:off x="14556193" y="-729186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325"/>
            <p:cNvSpPr>
              <a:spLocks noEditPoints="1"/>
            </p:cNvSpPr>
            <p:nvPr/>
          </p:nvSpPr>
          <p:spPr bwMode="auto">
            <a:xfrm rot="14400000">
              <a:off x="14169853" y="-796215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326"/>
            <p:cNvSpPr>
              <a:spLocks noEditPoints="1"/>
            </p:cNvSpPr>
            <p:nvPr/>
          </p:nvSpPr>
          <p:spPr bwMode="auto">
            <a:xfrm rot="14400000">
              <a:off x="13395218" y="-930160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327"/>
            <p:cNvSpPr>
              <a:spLocks noEditPoints="1"/>
            </p:cNvSpPr>
            <p:nvPr/>
          </p:nvSpPr>
          <p:spPr bwMode="auto">
            <a:xfrm rot="14400000">
              <a:off x="13008226" y="-997302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520949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09600" y="571500"/>
            <a:ext cx="7048500" cy="3962400"/>
          </a:xfrm>
        </p:spPr>
        <p:txBody>
          <a:bodyPr/>
          <a:lstStyle/>
          <a:p>
            <a:endParaRPr lang="id-ID"/>
          </a:p>
        </p:txBody>
      </p:sp>
      <p:grpSp>
        <p:nvGrpSpPr>
          <p:cNvPr id="3" name="Group 2"/>
          <p:cNvGrpSpPr/>
          <p:nvPr userDrawn="1"/>
        </p:nvGrpSpPr>
        <p:grpSpPr>
          <a:xfrm rot="5400000">
            <a:off x="-5087424" y="4411752"/>
            <a:ext cx="16077776" cy="16322072"/>
            <a:chOff x="2727789" y="-10719254"/>
            <a:chExt cx="16077776" cy="16322072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 rot="14400000">
              <a:off x="8437935" y="281169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 rot="14400000">
              <a:off x="7276328" y="21472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 rot="14400000">
              <a:off x="8439892" y="147412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 rot="14400000">
              <a:off x="9603456" y="80364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 rot="14400000">
              <a:off x="10767021" y="13055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 rot="14400000">
              <a:off x="11930585" y="-53992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 rot="14400000">
              <a:off x="13094149" y="-121301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 rot="14400000">
              <a:off x="14257713" y="-18834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 rot="14400000">
              <a:off x="15421277" y="-255658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 rot="14400000">
              <a:off x="9601499" y="214121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 rot="14400000">
              <a:off x="10765064" y="14681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 rot="14400000">
              <a:off x="11928628" y="79764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 rot="14400000">
              <a:off x="13092192" y="1245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 rot="14400000">
              <a:off x="14255756" y="-545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 rot="14400000">
              <a:off x="15419320" y="-12190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 rot="14400000">
              <a:off x="16582885" y="-18894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 rot="14400000">
              <a:off x="7274681" y="7968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 rot="14400000">
              <a:off x="6113074" y="1323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 rot="14400000">
              <a:off x="7276638" y="-54069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 rot="14400000">
              <a:off x="8440202" y="-121117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 rot="14400000">
              <a:off x="9603767" y="-188426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 rot="14400000">
              <a:off x="10767330" y="-255474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 rot="14400000">
              <a:off x="11930895" y="-322782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 rot="14400000">
              <a:off x="13094459" y="-38983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 rot="14400000">
              <a:off x="14258023" y="-457139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 rot="14400000">
              <a:off x="8438245" y="12640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 rot="14400000">
              <a:off x="9601810" y="-5466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 rot="14400000">
              <a:off x="10765374" y="-121716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 rot="14400000">
              <a:off x="11928938" y="-189025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 rot="14400000">
              <a:off x="13092502" y="-25607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 rot="14400000">
              <a:off x="14256066" y="-323382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 rot="14400000">
              <a:off x="15419631" y="-39043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 rot="14400000">
              <a:off x="6111752" y="-1218495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 rot="14400000">
              <a:off x="4949820" y="-18824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 rot="14400000">
              <a:off x="6113384" y="-25555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 rot="14400000">
              <a:off x="7276948" y="-32259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 rot="14400000">
              <a:off x="8440513" y="-389907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 rot="14400000">
              <a:off x="9604077" y="-456955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 rot="14400000">
              <a:off x="10767641" y="-524264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 rot="14400000">
              <a:off x="11931205" y="-591312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 rot="14400000">
              <a:off x="13094770" y="-658621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 rot="14400000">
              <a:off x="7275316" y="-1888977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 rot="14400000">
              <a:off x="8438881" y="-2562063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 rot="14400000">
              <a:off x="9602445" y="-3232545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 rot="14400000">
              <a:off x="10766009" y="-3905631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 rot="14400000">
              <a:off x="11929574" y="-45761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 rot="14400000">
              <a:off x="13093138" y="-52491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 rot="14400000">
              <a:off x="14256702" y="-5919682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 rot="14400000">
              <a:off x="4948498" y="-323331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 rot="14400000">
              <a:off x="3786566" y="-38972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 rot="14400000">
              <a:off x="4950130" y="-457032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 rot="14400000">
              <a:off x="6113694" y="-52408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 rot="14400000">
              <a:off x="7277259" y="-591388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 rot="14400000">
              <a:off x="8440823" y="-658437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 rot="14400000">
              <a:off x="9604387" y="-7257457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 rot="14400000">
              <a:off x="10767951" y="-792793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 rot="14400000">
              <a:off x="11931516" y="-860102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 rot="14400000">
              <a:off x="6112062" y="-390379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 rot="14400000">
              <a:off x="7275627" y="-457687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64"/>
            <p:cNvSpPr>
              <a:spLocks/>
            </p:cNvSpPr>
            <p:nvPr/>
          </p:nvSpPr>
          <p:spPr bwMode="auto">
            <a:xfrm rot="14400000">
              <a:off x="8439191" y="-524736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 rot="14400000">
              <a:off x="9602755" y="-592044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66"/>
            <p:cNvSpPr>
              <a:spLocks/>
            </p:cNvSpPr>
            <p:nvPr/>
          </p:nvSpPr>
          <p:spPr bwMode="auto">
            <a:xfrm rot="14400000">
              <a:off x="10766320" y="-659092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67"/>
            <p:cNvSpPr>
              <a:spLocks/>
            </p:cNvSpPr>
            <p:nvPr/>
          </p:nvSpPr>
          <p:spPr bwMode="auto">
            <a:xfrm rot="14400000">
              <a:off x="11929884" y="-726401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68"/>
            <p:cNvSpPr>
              <a:spLocks/>
            </p:cNvSpPr>
            <p:nvPr/>
          </p:nvSpPr>
          <p:spPr bwMode="auto">
            <a:xfrm rot="14400000">
              <a:off x="13093448" y="-79344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 rot="14400000">
              <a:off x="3785245" y="-524812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70"/>
            <p:cNvSpPr>
              <a:spLocks/>
            </p:cNvSpPr>
            <p:nvPr/>
          </p:nvSpPr>
          <p:spPr bwMode="auto">
            <a:xfrm rot="14400000">
              <a:off x="2623637" y="-59126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71"/>
            <p:cNvSpPr>
              <a:spLocks/>
            </p:cNvSpPr>
            <p:nvPr/>
          </p:nvSpPr>
          <p:spPr bwMode="auto">
            <a:xfrm rot="14400000">
              <a:off x="3787201" y="-65856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72"/>
            <p:cNvSpPr>
              <a:spLocks/>
            </p:cNvSpPr>
            <p:nvPr/>
          </p:nvSpPr>
          <p:spPr bwMode="auto">
            <a:xfrm rot="14400000">
              <a:off x="4950766" y="-7256181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73"/>
            <p:cNvSpPr>
              <a:spLocks/>
            </p:cNvSpPr>
            <p:nvPr/>
          </p:nvSpPr>
          <p:spPr bwMode="auto">
            <a:xfrm rot="14400000">
              <a:off x="6114330" y="-7929268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 rot="14400000">
              <a:off x="7277894" y="-8599750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auto">
            <a:xfrm rot="14400000">
              <a:off x="8441459" y="-9272836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76"/>
            <p:cNvSpPr>
              <a:spLocks/>
            </p:cNvSpPr>
            <p:nvPr/>
          </p:nvSpPr>
          <p:spPr bwMode="auto">
            <a:xfrm rot="14400000">
              <a:off x="9605022" y="-9943318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77"/>
            <p:cNvSpPr>
              <a:spLocks/>
            </p:cNvSpPr>
            <p:nvPr/>
          </p:nvSpPr>
          <p:spPr bwMode="auto">
            <a:xfrm rot="14400000">
              <a:off x="10768587" y="-10616404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78"/>
            <p:cNvSpPr>
              <a:spLocks/>
            </p:cNvSpPr>
            <p:nvPr/>
          </p:nvSpPr>
          <p:spPr bwMode="auto">
            <a:xfrm rot="14400000">
              <a:off x="4948809" y="-59186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79"/>
            <p:cNvSpPr>
              <a:spLocks/>
            </p:cNvSpPr>
            <p:nvPr/>
          </p:nvSpPr>
          <p:spPr bwMode="auto">
            <a:xfrm rot="14400000">
              <a:off x="6112373" y="-65916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80"/>
            <p:cNvSpPr>
              <a:spLocks/>
            </p:cNvSpPr>
            <p:nvPr/>
          </p:nvSpPr>
          <p:spPr bwMode="auto">
            <a:xfrm rot="14400000">
              <a:off x="7275938" y="-726217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81"/>
            <p:cNvSpPr>
              <a:spLocks/>
            </p:cNvSpPr>
            <p:nvPr/>
          </p:nvSpPr>
          <p:spPr bwMode="auto">
            <a:xfrm rot="14400000">
              <a:off x="8439502" y="-793526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82"/>
            <p:cNvSpPr>
              <a:spLocks/>
            </p:cNvSpPr>
            <p:nvPr/>
          </p:nvSpPr>
          <p:spPr bwMode="auto">
            <a:xfrm rot="14400000">
              <a:off x="9603066" y="-860574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83"/>
            <p:cNvSpPr>
              <a:spLocks/>
            </p:cNvSpPr>
            <p:nvPr/>
          </p:nvSpPr>
          <p:spPr bwMode="auto">
            <a:xfrm rot="14400000">
              <a:off x="10766630" y="-927882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84"/>
            <p:cNvSpPr>
              <a:spLocks/>
            </p:cNvSpPr>
            <p:nvPr/>
          </p:nvSpPr>
          <p:spPr bwMode="auto">
            <a:xfrm rot="14400000">
              <a:off x="11930194" y="-994931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85"/>
            <p:cNvSpPr>
              <a:spLocks/>
            </p:cNvSpPr>
            <p:nvPr/>
          </p:nvSpPr>
          <p:spPr bwMode="auto">
            <a:xfrm rot="14400000">
              <a:off x="9214197" y="415509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86"/>
            <p:cNvSpPr>
              <a:spLocks/>
            </p:cNvSpPr>
            <p:nvPr/>
          </p:nvSpPr>
          <p:spPr bwMode="auto">
            <a:xfrm rot="14400000">
              <a:off x="8052590" y="349060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87"/>
            <p:cNvSpPr>
              <a:spLocks/>
            </p:cNvSpPr>
            <p:nvPr/>
          </p:nvSpPr>
          <p:spPr bwMode="auto">
            <a:xfrm rot="14400000">
              <a:off x="9216154" y="28175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88"/>
            <p:cNvSpPr>
              <a:spLocks/>
            </p:cNvSpPr>
            <p:nvPr/>
          </p:nvSpPr>
          <p:spPr bwMode="auto">
            <a:xfrm rot="14400000">
              <a:off x="10379718" y="214704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9"/>
            <p:cNvSpPr>
              <a:spLocks/>
            </p:cNvSpPr>
            <p:nvPr/>
          </p:nvSpPr>
          <p:spPr bwMode="auto">
            <a:xfrm rot="14400000">
              <a:off x="11543283" y="147395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90"/>
            <p:cNvSpPr>
              <a:spLocks/>
            </p:cNvSpPr>
            <p:nvPr/>
          </p:nvSpPr>
          <p:spPr bwMode="auto">
            <a:xfrm rot="14400000">
              <a:off x="12706846" y="80347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91"/>
            <p:cNvSpPr>
              <a:spLocks/>
            </p:cNvSpPr>
            <p:nvPr/>
          </p:nvSpPr>
          <p:spPr bwMode="auto">
            <a:xfrm rot="14400000">
              <a:off x="13870411" y="13038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92"/>
            <p:cNvSpPr>
              <a:spLocks/>
            </p:cNvSpPr>
            <p:nvPr/>
          </p:nvSpPr>
          <p:spPr bwMode="auto">
            <a:xfrm rot="14400000">
              <a:off x="15033975" y="-5400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93"/>
            <p:cNvSpPr>
              <a:spLocks/>
            </p:cNvSpPr>
            <p:nvPr/>
          </p:nvSpPr>
          <p:spPr bwMode="auto">
            <a:xfrm rot="14400000">
              <a:off x="16197539" y="-121318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94"/>
            <p:cNvSpPr>
              <a:spLocks/>
            </p:cNvSpPr>
            <p:nvPr/>
          </p:nvSpPr>
          <p:spPr bwMode="auto">
            <a:xfrm rot="14400000">
              <a:off x="10377761" y="348461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95"/>
            <p:cNvSpPr>
              <a:spLocks/>
            </p:cNvSpPr>
            <p:nvPr/>
          </p:nvSpPr>
          <p:spPr bwMode="auto">
            <a:xfrm rot="14400000">
              <a:off x="11541325" y="281152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96"/>
            <p:cNvSpPr>
              <a:spLocks/>
            </p:cNvSpPr>
            <p:nvPr/>
          </p:nvSpPr>
          <p:spPr bwMode="auto">
            <a:xfrm rot="14400000">
              <a:off x="12704890" y="214104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97"/>
            <p:cNvSpPr>
              <a:spLocks/>
            </p:cNvSpPr>
            <p:nvPr/>
          </p:nvSpPr>
          <p:spPr bwMode="auto">
            <a:xfrm rot="14400000">
              <a:off x="13868453" y="146796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98"/>
            <p:cNvSpPr>
              <a:spLocks/>
            </p:cNvSpPr>
            <p:nvPr/>
          </p:nvSpPr>
          <p:spPr bwMode="auto">
            <a:xfrm rot="14400000">
              <a:off x="15032018" y="79747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99"/>
            <p:cNvSpPr>
              <a:spLocks/>
            </p:cNvSpPr>
            <p:nvPr/>
          </p:nvSpPr>
          <p:spPr bwMode="auto">
            <a:xfrm rot="14400000">
              <a:off x="16195582" y="1243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100"/>
            <p:cNvSpPr>
              <a:spLocks/>
            </p:cNvSpPr>
            <p:nvPr/>
          </p:nvSpPr>
          <p:spPr bwMode="auto">
            <a:xfrm rot="14400000">
              <a:off x="17359146" y="-54609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101"/>
            <p:cNvSpPr>
              <a:spLocks/>
            </p:cNvSpPr>
            <p:nvPr/>
          </p:nvSpPr>
          <p:spPr bwMode="auto">
            <a:xfrm rot="14400000">
              <a:off x="8050943" y="214028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102"/>
            <p:cNvSpPr>
              <a:spLocks/>
            </p:cNvSpPr>
            <p:nvPr/>
          </p:nvSpPr>
          <p:spPr bwMode="auto">
            <a:xfrm rot="14400000">
              <a:off x="6889336" y="147579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103"/>
            <p:cNvSpPr>
              <a:spLocks/>
            </p:cNvSpPr>
            <p:nvPr/>
          </p:nvSpPr>
          <p:spPr bwMode="auto">
            <a:xfrm rot="14400000">
              <a:off x="8052899" y="80270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4"/>
            <p:cNvSpPr>
              <a:spLocks/>
            </p:cNvSpPr>
            <p:nvPr/>
          </p:nvSpPr>
          <p:spPr bwMode="auto">
            <a:xfrm rot="14400000">
              <a:off x="9216464" y="13222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05"/>
            <p:cNvSpPr>
              <a:spLocks/>
            </p:cNvSpPr>
            <p:nvPr/>
          </p:nvSpPr>
          <p:spPr bwMode="auto">
            <a:xfrm rot="14400000">
              <a:off x="10380029" y="-54086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06"/>
            <p:cNvSpPr>
              <a:spLocks/>
            </p:cNvSpPr>
            <p:nvPr/>
          </p:nvSpPr>
          <p:spPr bwMode="auto">
            <a:xfrm rot="14400000">
              <a:off x="11543592" y="-121134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107"/>
            <p:cNvSpPr>
              <a:spLocks/>
            </p:cNvSpPr>
            <p:nvPr/>
          </p:nvSpPr>
          <p:spPr bwMode="auto">
            <a:xfrm rot="14400000">
              <a:off x="12707157" y="-188443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108"/>
            <p:cNvSpPr>
              <a:spLocks/>
            </p:cNvSpPr>
            <p:nvPr/>
          </p:nvSpPr>
          <p:spPr bwMode="auto">
            <a:xfrm rot="14400000">
              <a:off x="13870721" y="-255491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109"/>
            <p:cNvSpPr>
              <a:spLocks/>
            </p:cNvSpPr>
            <p:nvPr/>
          </p:nvSpPr>
          <p:spPr bwMode="auto">
            <a:xfrm rot="14400000">
              <a:off x="15034285" y="-322799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10"/>
            <p:cNvSpPr>
              <a:spLocks/>
            </p:cNvSpPr>
            <p:nvPr/>
          </p:nvSpPr>
          <p:spPr bwMode="auto">
            <a:xfrm rot="14400000">
              <a:off x="9214506" y="146979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11"/>
            <p:cNvSpPr>
              <a:spLocks/>
            </p:cNvSpPr>
            <p:nvPr/>
          </p:nvSpPr>
          <p:spPr bwMode="auto">
            <a:xfrm rot="14400000">
              <a:off x="10378071" y="7967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12"/>
            <p:cNvSpPr>
              <a:spLocks/>
            </p:cNvSpPr>
            <p:nvPr/>
          </p:nvSpPr>
          <p:spPr bwMode="auto">
            <a:xfrm rot="14400000">
              <a:off x="11541636" y="12623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13"/>
            <p:cNvSpPr>
              <a:spLocks/>
            </p:cNvSpPr>
            <p:nvPr/>
          </p:nvSpPr>
          <p:spPr bwMode="auto">
            <a:xfrm rot="14400000">
              <a:off x="12705199" y="-54685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14"/>
            <p:cNvSpPr>
              <a:spLocks/>
            </p:cNvSpPr>
            <p:nvPr/>
          </p:nvSpPr>
          <p:spPr bwMode="auto">
            <a:xfrm rot="14400000">
              <a:off x="13868764" y="-121733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15"/>
            <p:cNvSpPr>
              <a:spLocks/>
            </p:cNvSpPr>
            <p:nvPr/>
          </p:nvSpPr>
          <p:spPr bwMode="auto">
            <a:xfrm rot="14400000">
              <a:off x="15032328" y="-189042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16"/>
            <p:cNvSpPr>
              <a:spLocks/>
            </p:cNvSpPr>
            <p:nvPr/>
          </p:nvSpPr>
          <p:spPr bwMode="auto">
            <a:xfrm rot="14400000">
              <a:off x="16195892" y="-25609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17"/>
            <p:cNvSpPr>
              <a:spLocks/>
            </p:cNvSpPr>
            <p:nvPr/>
          </p:nvSpPr>
          <p:spPr bwMode="auto">
            <a:xfrm rot="14400000">
              <a:off x="6886713" y="12490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18"/>
            <p:cNvSpPr>
              <a:spLocks/>
            </p:cNvSpPr>
            <p:nvPr/>
          </p:nvSpPr>
          <p:spPr bwMode="auto">
            <a:xfrm rot="14400000">
              <a:off x="5726082" y="-53902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19"/>
            <p:cNvSpPr>
              <a:spLocks/>
            </p:cNvSpPr>
            <p:nvPr/>
          </p:nvSpPr>
          <p:spPr bwMode="auto">
            <a:xfrm rot="14400000">
              <a:off x="6889645" y="-121210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20"/>
            <p:cNvSpPr>
              <a:spLocks/>
            </p:cNvSpPr>
            <p:nvPr/>
          </p:nvSpPr>
          <p:spPr bwMode="auto">
            <a:xfrm rot="14400000">
              <a:off x="8053210" y="-188259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21"/>
            <p:cNvSpPr>
              <a:spLocks/>
            </p:cNvSpPr>
            <p:nvPr/>
          </p:nvSpPr>
          <p:spPr bwMode="auto">
            <a:xfrm rot="14400000">
              <a:off x="9216775" y="-255567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22"/>
            <p:cNvSpPr>
              <a:spLocks/>
            </p:cNvSpPr>
            <p:nvPr/>
          </p:nvSpPr>
          <p:spPr bwMode="auto">
            <a:xfrm rot="14400000">
              <a:off x="10380338" y="-322615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23"/>
            <p:cNvSpPr>
              <a:spLocks/>
            </p:cNvSpPr>
            <p:nvPr/>
          </p:nvSpPr>
          <p:spPr bwMode="auto">
            <a:xfrm rot="14400000">
              <a:off x="11543903" y="-389924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4"/>
            <p:cNvSpPr>
              <a:spLocks/>
            </p:cNvSpPr>
            <p:nvPr/>
          </p:nvSpPr>
          <p:spPr bwMode="auto">
            <a:xfrm rot="14400000">
              <a:off x="12707467" y="-456972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5"/>
            <p:cNvSpPr>
              <a:spLocks/>
            </p:cNvSpPr>
            <p:nvPr/>
          </p:nvSpPr>
          <p:spPr bwMode="auto">
            <a:xfrm rot="14400000">
              <a:off x="13871031" y="-52428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6"/>
            <p:cNvSpPr>
              <a:spLocks/>
            </p:cNvSpPr>
            <p:nvPr/>
          </p:nvSpPr>
          <p:spPr bwMode="auto">
            <a:xfrm rot="14400000">
              <a:off x="8050277" y="-54557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27"/>
            <p:cNvSpPr>
              <a:spLocks/>
            </p:cNvSpPr>
            <p:nvPr/>
          </p:nvSpPr>
          <p:spPr bwMode="auto">
            <a:xfrm rot="14400000">
              <a:off x="9213841" y="-121866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28"/>
            <p:cNvSpPr>
              <a:spLocks/>
            </p:cNvSpPr>
            <p:nvPr/>
          </p:nvSpPr>
          <p:spPr bwMode="auto">
            <a:xfrm rot="14400000">
              <a:off x="10377406" y="-188914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29"/>
            <p:cNvSpPr>
              <a:spLocks/>
            </p:cNvSpPr>
            <p:nvPr/>
          </p:nvSpPr>
          <p:spPr bwMode="auto">
            <a:xfrm rot="14400000">
              <a:off x="11540970" y="-256223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30"/>
            <p:cNvSpPr>
              <a:spLocks/>
            </p:cNvSpPr>
            <p:nvPr/>
          </p:nvSpPr>
          <p:spPr bwMode="auto">
            <a:xfrm rot="14400000">
              <a:off x="12704534" y="-32327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31"/>
            <p:cNvSpPr>
              <a:spLocks/>
            </p:cNvSpPr>
            <p:nvPr/>
          </p:nvSpPr>
          <p:spPr bwMode="auto">
            <a:xfrm rot="14400000">
              <a:off x="13868098" y="-39058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32"/>
            <p:cNvSpPr>
              <a:spLocks/>
            </p:cNvSpPr>
            <p:nvPr/>
          </p:nvSpPr>
          <p:spPr bwMode="auto">
            <a:xfrm rot="14400000">
              <a:off x="15031663" y="-45762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33"/>
            <p:cNvSpPr>
              <a:spLocks/>
            </p:cNvSpPr>
            <p:nvPr/>
          </p:nvSpPr>
          <p:spPr bwMode="auto">
            <a:xfrm rot="14400000">
              <a:off x="5723459" y="-188991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4"/>
            <p:cNvSpPr>
              <a:spLocks/>
            </p:cNvSpPr>
            <p:nvPr/>
          </p:nvSpPr>
          <p:spPr bwMode="auto">
            <a:xfrm rot="14400000">
              <a:off x="4562828" y="-255383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35"/>
            <p:cNvSpPr>
              <a:spLocks/>
            </p:cNvSpPr>
            <p:nvPr/>
          </p:nvSpPr>
          <p:spPr bwMode="auto">
            <a:xfrm rot="14400000">
              <a:off x="5726392" y="-32269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6"/>
            <p:cNvSpPr>
              <a:spLocks/>
            </p:cNvSpPr>
            <p:nvPr/>
          </p:nvSpPr>
          <p:spPr bwMode="auto">
            <a:xfrm rot="14400000">
              <a:off x="6889956" y="-389740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37"/>
            <p:cNvSpPr>
              <a:spLocks/>
            </p:cNvSpPr>
            <p:nvPr/>
          </p:nvSpPr>
          <p:spPr bwMode="auto">
            <a:xfrm rot="14400000">
              <a:off x="8053521" y="-457049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38"/>
            <p:cNvSpPr>
              <a:spLocks/>
            </p:cNvSpPr>
            <p:nvPr/>
          </p:nvSpPr>
          <p:spPr bwMode="auto">
            <a:xfrm rot="14400000">
              <a:off x="9217085" y="-524097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39"/>
            <p:cNvSpPr>
              <a:spLocks/>
            </p:cNvSpPr>
            <p:nvPr/>
          </p:nvSpPr>
          <p:spPr bwMode="auto">
            <a:xfrm rot="14400000">
              <a:off x="10380649" y="-591405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40"/>
            <p:cNvSpPr>
              <a:spLocks/>
            </p:cNvSpPr>
            <p:nvPr/>
          </p:nvSpPr>
          <p:spPr bwMode="auto">
            <a:xfrm rot="14400000">
              <a:off x="11544213" y="-658454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41"/>
            <p:cNvSpPr>
              <a:spLocks/>
            </p:cNvSpPr>
            <p:nvPr/>
          </p:nvSpPr>
          <p:spPr bwMode="auto">
            <a:xfrm rot="14400000">
              <a:off x="12707778" y="-725762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42"/>
            <p:cNvSpPr>
              <a:spLocks/>
            </p:cNvSpPr>
            <p:nvPr/>
          </p:nvSpPr>
          <p:spPr bwMode="auto">
            <a:xfrm rot="14400000">
              <a:off x="6887023" y="-256039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43"/>
            <p:cNvSpPr>
              <a:spLocks/>
            </p:cNvSpPr>
            <p:nvPr/>
          </p:nvSpPr>
          <p:spPr bwMode="auto">
            <a:xfrm rot="14400000">
              <a:off x="8050587" y="-323348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4"/>
            <p:cNvSpPr>
              <a:spLocks/>
            </p:cNvSpPr>
            <p:nvPr/>
          </p:nvSpPr>
          <p:spPr bwMode="auto">
            <a:xfrm rot="14400000">
              <a:off x="9214152" y="-390396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5"/>
            <p:cNvSpPr>
              <a:spLocks/>
            </p:cNvSpPr>
            <p:nvPr/>
          </p:nvSpPr>
          <p:spPr bwMode="auto">
            <a:xfrm rot="14400000">
              <a:off x="10377716" y="-457704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6"/>
            <p:cNvSpPr>
              <a:spLocks/>
            </p:cNvSpPr>
            <p:nvPr/>
          </p:nvSpPr>
          <p:spPr bwMode="auto">
            <a:xfrm rot="14400000">
              <a:off x="11541280" y="-524753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47"/>
            <p:cNvSpPr>
              <a:spLocks/>
            </p:cNvSpPr>
            <p:nvPr/>
          </p:nvSpPr>
          <p:spPr bwMode="auto">
            <a:xfrm rot="14400000">
              <a:off x="12704844" y="-592061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48"/>
            <p:cNvSpPr>
              <a:spLocks/>
            </p:cNvSpPr>
            <p:nvPr/>
          </p:nvSpPr>
          <p:spPr bwMode="auto">
            <a:xfrm rot="14400000">
              <a:off x="13868408" y="-659109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49"/>
            <p:cNvSpPr>
              <a:spLocks/>
            </p:cNvSpPr>
            <p:nvPr/>
          </p:nvSpPr>
          <p:spPr bwMode="auto">
            <a:xfrm rot="14400000">
              <a:off x="4560205" y="-390472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150"/>
            <p:cNvSpPr>
              <a:spLocks/>
            </p:cNvSpPr>
            <p:nvPr/>
          </p:nvSpPr>
          <p:spPr bwMode="auto">
            <a:xfrm rot="14400000">
              <a:off x="3398598" y="-45692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151"/>
            <p:cNvSpPr>
              <a:spLocks/>
            </p:cNvSpPr>
            <p:nvPr/>
          </p:nvSpPr>
          <p:spPr bwMode="auto">
            <a:xfrm rot="14400000">
              <a:off x="4562162" y="-52423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152"/>
            <p:cNvSpPr>
              <a:spLocks/>
            </p:cNvSpPr>
            <p:nvPr/>
          </p:nvSpPr>
          <p:spPr bwMode="auto">
            <a:xfrm rot="14400000">
              <a:off x="5725726" y="-59127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153"/>
            <p:cNvSpPr>
              <a:spLocks/>
            </p:cNvSpPr>
            <p:nvPr/>
          </p:nvSpPr>
          <p:spPr bwMode="auto">
            <a:xfrm rot="14400000">
              <a:off x="6889291" y="-658587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154"/>
            <p:cNvSpPr>
              <a:spLocks/>
            </p:cNvSpPr>
            <p:nvPr/>
          </p:nvSpPr>
          <p:spPr bwMode="auto">
            <a:xfrm rot="14400000">
              <a:off x="8052855" y="-725635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155"/>
            <p:cNvSpPr>
              <a:spLocks/>
            </p:cNvSpPr>
            <p:nvPr/>
          </p:nvSpPr>
          <p:spPr bwMode="auto">
            <a:xfrm rot="14400000">
              <a:off x="9216419" y="-792943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156"/>
            <p:cNvSpPr>
              <a:spLocks/>
            </p:cNvSpPr>
            <p:nvPr/>
          </p:nvSpPr>
          <p:spPr bwMode="auto">
            <a:xfrm rot="14400000">
              <a:off x="10379983" y="-8599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157"/>
            <p:cNvSpPr>
              <a:spLocks/>
            </p:cNvSpPr>
            <p:nvPr/>
          </p:nvSpPr>
          <p:spPr bwMode="auto">
            <a:xfrm rot="14400000">
              <a:off x="11543547" y="-927300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158"/>
            <p:cNvSpPr>
              <a:spLocks/>
            </p:cNvSpPr>
            <p:nvPr/>
          </p:nvSpPr>
          <p:spPr bwMode="auto">
            <a:xfrm rot="14400000">
              <a:off x="5723769" y="-457520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159"/>
            <p:cNvSpPr>
              <a:spLocks/>
            </p:cNvSpPr>
            <p:nvPr/>
          </p:nvSpPr>
          <p:spPr bwMode="auto">
            <a:xfrm rot="14400000">
              <a:off x="6887334" y="-524829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160"/>
            <p:cNvSpPr>
              <a:spLocks/>
            </p:cNvSpPr>
            <p:nvPr/>
          </p:nvSpPr>
          <p:spPr bwMode="auto">
            <a:xfrm rot="14400000">
              <a:off x="8050898" y="-591877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161"/>
            <p:cNvSpPr>
              <a:spLocks/>
            </p:cNvSpPr>
            <p:nvPr/>
          </p:nvSpPr>
          <p:spPr bwMode="auto">
            <a:xfrm rot="14400000">
              <a:off x="9214462" y="-65918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162"/>
            <p:cNvSpPr>
              <a:spLocks/>
            </p:cNvSpPr>
            <p:nvPr/>
          </p:nvSpPr>
          <p:spPr bwMode="auto">
            <a:xfrm rot="14400000">
              <a:off x="10378026" y="-726234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163"/>
            <p:cNvSpPr>
              <a:spLocks/>
            </p:cNvSpPr>
            <p:nvPr/>
          </p:nvSpPr>
          <p:spPr bwMode="auto">
            <a:xfrm rot="14400000">
              <a:off x="11541590" y="-79354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64"/>
            <p:cNvSpPr>
              <a:spLocks/>
            </p:cNvSpPr>
            <p:nvPr/>
          </p:nvSpPr>
          <p:spPr bwMode="auto">
            <a:xfrm rot="14400000">
              <a:off x="12705155" y="-860591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65"/>
            <p:cNvSpPr>
              <a:spLocks noEditPoints="1"/>
            </p:cNvSpPr>
            <p:nvPr/>
          </p:nvSpPr>
          <p:spPr bwMode="auto">
            <a:xfrm rot="14400000">
              <a:off x="8773826" y="2758124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66"/>
            <p:cNvSpPr>
              <a:spLocks noEditPoints="1"/>
            </p:cNvSpPr>
            <p:nvPr/>
          </p:nvSpPr>
          <p:spPr bwMode="auto">
            <a:xfrm rot="14400000">
              <a:off x="8385533" y="20867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67"/>
            <p:cNvSpPr>
              <a:spLocks noEditPoints="1"/>
            </p:cNvSpPr>
            <p:nvPr/>
          </p:nvSpPr>
          <p:spPr bwMode="auto">
            <a:xfrm rot="14400000">
              <a:off x="7610898" y="7472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168"/>
            <p:cNvSpPr>
              <a:spLocks noEditPoints="1"/>
            </p:cNvSpPr>
            <p:nvPr/>
          </p:nvSpPr>
          <p:spPr bwMode="auto">
            <a:xfrm rot="14400000">
              <a:off x="7223906" y="7583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169"/>
            <p:cNvSpPr>
              <a:spLocks noEditPoints="1"/>
            </p:cNvSpPr>
            <p:nvPr/>
          </p:nvSpPr>
          <p:spPr bwMode="auto">
            <a:xfrm rot="14400000">
              <a:off x="6450899" y="-126192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170"/>
            <p:cNvSpPr>
              <a:spLocks noEditPoints="1"/>
            </p:cNvSpPr>
            <p:nvPr/>
          </p:nvSpPr>
          <p:spPr bwMode="auto">
            <a:xfrm rot="14400000">
              <a:off x="6062930" y="-19339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71"/>
            <p:cNvSpPr>
              <a:spLocks noEditPoints="1"/>
            </p:cNvSpPr>
            <p:nvPr/>
          </p:nvSpPr>
          <p:spPr bwMode="auto">
            <a:xfrm rot="14400000">
              <a:off x="5291877" y="-327279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72"/>
            <p:cNvSpPr>
              <a:spLocks noEditPoints="1"/>
            </p:cNvSpPr>
            <p:nvPr/>
          </p:nvSpPr>
          <p:spPr bwMode="auto">
            <a:xfrm rot="14400000">
              <a:off x="4902931" y="-394308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73"/>
            <p:cNvSpPr>
              <a:spLocks noEditPoints="1"/>
            </p:cNvSpPr>
            <p:nvPr/>
          </p:nvSpPr>
          <p:spPr bwMode="auto">
            <a:xfrm rot="14400000">
              <a:off x="4128948" y="-528365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74"/>
            <p:cNvSpPr>
              <a:spLocks noEditPoints="1"/>
            </p:cNvSpPr>
            <p:nvPr/>
          </p:nvSpPr>
          <p:spPr bwMode="auto">
            <a:xfrm rot="14400000">
              <a:off x="3742932" y="-595451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175"/>
            <p:cNvSpPr>
              <a:spLocks noEditPoints="1"/>
            </p:cNvSpPr>
            <p:nvPr/>
          </p:nvSpPr>
          <p:spPr bwMode="auto">
            <a:xfrm rot="14400000">
              <a:off x="9928948" y="342127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76"/>
            <p:cNvSpPr>
              <a:spLocks noEditPoints="1"/>
            </p:cNvSpPr>
            <p:nvPr/>
          </p:nvSpPr>
          <p:spPr bwMode="auto">
            <a:xfrm rot="14400000">
              <a:off x="9543909" y="2750981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77"/>
            <p:cNvSpPr>
              <a:spLocks noEditPoints="1"/>
            </p:cNvSpPr>
            <p:nvPr/>
          </p:nvSpPr>
          <p:spPr bwMode="auto">
            <a:xfrm rot="14400000">
              <a:off x="8768949" y="141209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78"/>
            <p:cNvSpPr>
              <a:spLocks noEditPoints="1"/>
            </p:cNvSpPr>
            <p:nvPr/>
          </p:nvSpPr>
          <p:spPr bwMode="auto">
            <a:xfrm rot="14400000">
              <a:off x="8380980" y="7401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79"/>
            <p:cNvSpPr>
              <a:spLocks noEditPoints="1"/>
            </p:cNvSpPr>
            <p:nvPr/>
          </p:nvSpPr>
          <p:spPr bwMode="auto">
            <a:xfrm rot="14400000">
              <a:off x="7608949" y="-59934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8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8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80"/>
            <p:cNvSpPr>
              <a:spLocks noEditPoints="1"/>
            </p:cNvSpPr>
            <p:nvPr/>
          </p:nvSpPr>
          <p:spPr bwMode="auto">
            <a:xfrm rot="14400000">
              <a:off x="7221307" y="-126962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81"/>
            <p:cNvSpPr>
              <a:spLocks noEditPoints="1"/>
            </p:cNvSpPr>
            <p:nvPr/>
          </p:nvSpPr>
          <p:spPr bwMode="auto">
            <a:xfrm rot="14400000">
              <a:off x="6447323" y="-261020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182"/>
            <p:cNvSpPr>
              <a:spLocks noEditPoints="1"/>
            </p:cNvSpPr>
            <p:nvPr/>
          </p:nvSpPr>
          <p:spPr bwMode="auto">
            <a:xfrm rot="14400000">
              <a:off x="6060982" y="-32804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183"/>
            <p:cNvSpPr>
              <a:spLocks noEditPoints="1"/>
            </p:cNvSpPr>
            <p:nvPr/>
          </p:nvSpPr>
          <p:spPr bwMode="auto">
            <a:xfrm rot="14400000">
              <a:off x="5286348" y="-4619949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184"/>
            <p:cNvSpPr>
              <a:spLocks noEditPoints="1"/>
            </p:cNvSpPr>
            <p:nvPr/>
          </p:nvSpPr>
          <p:spPr bwMode="auto">
            <a:xfrm rot="14400000">
              <a:off x="4899356" y="-529136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185"/>
            <p:cNvSpPr>
              <a:spLocks noEditPoints="1"/>
            </p:cNvSpPr>
            <p:nvPr/>
          </p:nvSpPr>
          <p:spPr bwMode="auto">
            <a:xfrm rot="14400000">
              <a:off x="9939646" y="2086339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86"/>
            <p:cNvSpPr>
              <a:spLocks noEditPoints="1"/>
            </p:cNvSpPr>
            <p:nvPr/>
          </p:nvSpPr>
          <p:spPr bwMode="auto">
            <a:xfrm rot="14400000">
              <a:off x="9551352" y="141492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187"/>
            <p:cNvSpPr>
              <a:spLocks noEditPoints="1"/>
            </p:cNvSpPr>
            <p:nvPr/>
          </p:nvSpPr>
          <p:spPr bwMode="auto">
            <a:xfrm rot="14400000">
              <a:off x="8776717" y="75471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88"/>
            <p:cNvSpPr>
              <a:spLocks noEditPoints="1"/>
            </p:cNvSpPr>
            <p:nvPr/>
          </p:nvSpPr>
          <p:spPr bwMode="auto">
            <a:xfrm rot="14400000">
              <a:off x="8389726" y="-595946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89"/>
            <p:cNvSpPr>
              <a:spLocks noEditPoints="1"/>
            </p:cNvSpPr>
            <p:nvPr/>
          </p:nvSpPr>
          <p:spPr bwMode="auto">
            <a:xfrm rot="14400000">
              <a:off x="7616718" y="-1933707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190"/>
            <p:cNvSpPr>
              <a:spLocks noEditPoints="1"/>
            </p:cNvSpPr>
            <p:nvPr/>
          </p:nvSpPr>
          <p:spPr bwMode="auto">
            <a:xfrm rot="14400000">
              <a:off x="7228750" y="-2605687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191"/>
            <p:cNvSpPr>
              <a:spLocks noEditPoints="1"/>
            </p:cNvSpPr>
            <p:nvPr/>
          </p:nvSpPr>
          <p:spPr bwMode="auto">
            <a:xfrm rot="14400000">
              <a:off x="6457696" y="-3944575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192"/>
            <p:cNvSpPr>
              <a:spLocks noEditPoints="1"/>
            </p:cNvSpPr>
            <p:nvPr/>
          </p:nvSpPr>
          <p:spPr bwMode="auto">
            <a:xfrm rot="14400000">
              <a:off x="6068751" y="-461486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193"/>
            <p:cNvSpPr>
              <a:spLocks noEditPoints="1"/>
            </p:cNvSpPr>
            <p:nvPr/>
          </p:nvSpPr>
          <p:spPr bwMode="auto">
            <a:xfrm rot="14400000">
              <a:off x="5294767" y="-595544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194"/>
            <p:cNvSpPr>
              <a:spLocks noEditPoints="1"/>
            </p:cNvSpPr>
            <p:nvPr/>
          </p:nvSpPr>
          <p:spPr bwMode="auto">
            <a:xfrm rot="14400000">
              <a:off x="4908752" y="-6626297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195"/>
            <p:cNvSpPr>
              <a:spLocks noEditPoints="1"/>
            </p:cNvSpPr>
            <p:nvPr/>
          </p:nvSpPr>
          <p:spPr bwMode="auto">
            <a:xfrm rot="14400000">
              <a:off x="11097022" y="274688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196"/>
            <p:cNvSpPr>
              <a:spLocks noEditPoints="1"/>
            </p:cNvSpPr>
            <p:nvPr/>
          </p:nvSpPr>
          <p:spPr bwMode="auto">
            <a:xfrm rot="14400000">
              <a:off x="10711983" y="207659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197"/>
            <p:cNvSpPr>
              <a:spLocks noEditPoints="1"/>
            </p:cNvSpPr>
            <p:nvPr/>
          </p:nvSpPr>
          <p:spPr bwMode="auto">
            <a:xfrm rot="14400000">
              <a:off x="9937023" y="73770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198"/>
            <p:cNvSpPr>
              <a:spLocks noEditPoints="1"/>
            </p:cNvSpPr>
            <p:nvPr/>
          </p:nvSpPr>
          <p:spPr bwMode="auto">
            <a:xfrm rot="14400000">
              <a:off x="9549054" y="657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199"/>
            <p:cNvSpPr>
              <a:spLocks noEditPoints="1"/>
            </p:cNvSpPr>
            <p:nvPr/>
          </p:nvSpPr>
          <p:spPr bwMode="auto">
            <a:xfrm rot="14400000">
              <a:off x="8777023" y="-127372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200"/>
            <p:cNvSpPr>
              <a:spLocks noEditPoints="1"/>
            </p:cNvSpPr>
            <p:nvPr/>
          </p:nvSpPr>
          <p:spPr bwMode="auto">
            <a:xfrm rot="14400000">
              <a:off x="8389381" y="-1944017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201"/>
            <p:cNvSpPr>
              <a:spLocks noEditPoints="1"/>
            </p:cNvSpPr>
            <p:nvPr/>
          </p:nvSpPr>
          <p:spPr bwMode="auto">
            <a:xfrm rot="14400000">
              <a:off x="7615398" y="-328459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202"/>
            <p:cNvSpPr>
              <a:spLocks noEditPoints="1"/>
            </p:cNvSpPr>
            <p:nvPr/>
          </p:nvSpPr>
          <p:spPr bwMode="auto">
            <a:xfrm rot="14400000">
              <a:off x="7229056" y="-395488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203"/>
            <p:cNvSpPr>
              <a:spLocks noEditPoints="1"/>
            </p:cNvSpPr>
            <p:nvPr/>
          </p:nvSpPr>
          <p:spPr bwMode="auto">
            <a:xfrm rot="14400000">
              <a:off x="6454422" y="-5294337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204"/>
            <p:cNvSpPr>
              <a:spLocks noEditPoints="1"/>
            </p:cNvSpPr>
            <p:nvPr/>
          </p:nvSpPr>
          <p:spPr bwMode="auto">
            <a:xfrm rot="14400000">
              <a:off x="6067430" y="-59657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204"/>
            <p:cNvSpPr>
              <a:spLocks noEditPoints="1"/>
            </p:cNvSpPr>
            <p:nvPr/>
          </p:nvSpPr>
          <p:spPr bwMode="auto">
            <a:xfrm rot="14400000">
              <a:off x="11096446" y="1418461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205"/>
            <p:cNvSpPr>
              <a:spLocks noEditPoints="1"/>
            </p:cNvSpPr>
            <p:nvPr/>
          </p:nvSpPr>
          <p:spPr bwMode="auto">
            <a:xfrm rot="14400000">
              <a:off x="10708152" y="74704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206"/>
            <p:cNvSpPr>
              <a:spLocks noEditPoints="1"/>
            </p:cNvSpPr>
            <p:nvPr/>
          </p:nvSpPr>
          <p:spPr bwMode="auto">
            <a:xfrm rot="14400000">
              <a:off x="9933517" y="-592408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207"/>
            <p:cNvSpPr>
              <a:spLocks noEditPoints="1"/>
            </p:cNvSpPr>
            <p:nvPr/>
          </p:nvSpPr>
          <p:spPr bwMode="auto">
            <a:xfrm rot="14400000">
              <a:off x="9546526" y="-1263825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208"/>
            <p:cNvSpPr>
              <a:spLocks noEditPoints="1"/>
            </p:cNvSpPr>
            <p:nvPr/>
          </p:nvSpPr>
          <p:spPr bwMode="auto">
            <a:xfrm rot="14400000">
              <a:off x="8773518" y="-260158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209"/>
            <p:cNvSpPr>
              <a:spLocks noEditPoints="1"/>
            </p:cNvSpPr>
            <p:nvPr/>
          </p:nvSpPr>
          <p:spPr bwMode="auto">
            <a:xfrm rot="14400000">
              <a:off x="8385550" y="-3273566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210"/>
            <p:cNvSpPr>
              <a:spLocks noEditPoints="1"/>
            </p:cNvSpPr>
            <p:nvPr/>
          </p:nvSpPr>
          <p:spPr bwMode="auto">
            <a:xfrm rot="14400000">
              <a:off x="7614496" y="-4612454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211"/>
            <p:cNvSpPr>
              <a:spLocks noEditPoints="1"/>
            </p:cNvSpPr>
            <p:nvPr/>
          </p:nvSpPr>
          <p:spPr bwMode="auto">
            <a:xfrm rot="14400000">
              <a:off x="7225551" y="-5282743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212"/>
            <p:cNvSpPr>
              <a:spLocks noEditPoints="1"/>
            </p:cNvSpPr>
            <p:nvPr/>
          </p:nvSpPr>
          <p:spPr bwMode="auto">
            <a:xfrm rot="14400000">
              <a:off x="6451567" y="-662332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213"/>
            <p:cNvSpPr>
              <a:spLocks noEditPoints="1"/>
            </p:cNvSpPr>
            <p:nvPr/>
          </p:nvSpPr>
          <p:spPr bwMode="auto">
            <a:xfrm rot="14400000">
              <a:off x="6065552" y="-7294176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214"/>
            <p:cNvSpPr>
              <a:spLocks noEditPoints="1"/>
            </p:cNvSpPr>
            <p:nvPr/>
          </p:nvSpPr>
          <p:spPr bwMode="auto">
            <a:xfrm rot="14400000">
              <a:off x="12253821" y="20790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215"/>
            <p:cNvSpPr>
              <a:spLocks noEditPoints="1"/>
            </p:cNvSpPr>
            <p:nvPr/>
          </p:nvSpPr>
          <p:spPr bwMode="auto">
            <a:xfrm rot="14400000">
              <a:off x="11868783" y="140871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216"/>
            <p:cNvSpPr>
              <a:spLocks noEditPoints="1"/>
            </p:cNvSpPr>
            <p:nvPr/>
          </p:nvSpPr>
          <p:spPr bwMode="auto">
            <a:xfrm rot="14400000">
              <a:off x="11093822" y="6982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217"/>
            <p:cNvSpPr>
              <a:spLocks noEditPoints="1"/>
            </p:cNvSpPr>
            <p:nvPr/>
          </p:nvSpPr>
          <p:spPr bwMode="auto">
            <a:xfrm rot="14400000">
              <a:off x="10705854" y="-6021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218"/>
            <p:cNvSpPr>
              <a:spLocks noEditPoints="1"/>
            </p:cNvSpPr>
            <p:nvPr/>
          </p:nvSpPr>
          <p:spPr bwMode="auto">
            <a:xfrm rot="14400000">
              <a:off x="9933823" y="-19416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219"/>
            <p:cNvSpPr>
              <a:spLocks noEditPoints="1"/>
            </p:cNvSpPr>
            <p:nvPr/>
          </p:nvSpPr>
          <p:spPr bwMode="auto">
            <a:xfrm rot="14400000">
              <a:off x="9546181" y="-2611896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220"/>
            <p:cNvSpPr>
              <a:spLocks noEditPoints="1"/>
            </p:cNvSpPr>
            <p:nvPr/>
          </p:nvSpPr>
          <p:spPr bwMode="auto">
            <a:xfrm rot="14400000">
              <a:off x="8772197" y="-395247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221"/>
            <p:cNvSpPr>
              <a:spLocks noEditPoints="1"/>
            </p:cNvSpPr>
            <p:nvPr/>
          </p:nvSpPr>
          <p:spPr bwMode="auto">
            <a:xfrm rot="14400000">
              <a:off x="8385856" y="-462276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222"/>
            <p:cNvSpPr>
              <a:spLocks noEditPoints="1"/>
            </p:cNvSpPr>
            <p:nvPr/>
          </p:nvSpPr>
          <p:spPr bwMode="auto">
            <a:xfrm rot="14400000">
              <a:off x="7611221" y="-596221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223"/>
            <p:cNvSpPr>
              <a:spLocks noEditPoints="1"/>
            </p:cNvSpPr>
            <p:nvPr/>
          </p:nvSpPr>
          <p:spPr bwMode="auto">
            <a:xfrm rot="14400000">
              <a:off x="7224230" y="-6633633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224"/>
            <p:cNvSpPr>
              <a:spLocks noEditPoints="1"/>
            </p:cNvSpPr>
            <p:nvPr/>
          </p:nvSpPr>
          <p:spPr bwMode="auto">
            <a:xfrm rot="14400000">
              <a:off x="12253808" y="75090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225"/>
            <p:cNvSpPr>
              <a:spLocks noEditPoints="1"/>
            </p:cNvSpPr>
            <p:nvPr/>
          </p:nvSpPr>
          <p:spPr bwMode="auto">
            <a:xfrm rot="14400000">
              <a:off x="11865514" y="79491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226"/>
            <p:cNvSpPr>
              <a:spLocks noEditPoints="1"/>
            </p:cNvSpPr>
            <p:nvPr/>
          </p:nvSpPr>
          <p:spPr bwMode="auto">
            <a:xfrm rot="14400000">
              <a:off x="11090880" y="-125996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227"/>
            <p:cNvSpPr>
              <a:spLocks noEditPoints="1"/>
            </p:cNvSpPr>
            <p:nvPr/>
          </p:nvSpPr>
          <p:spPr bwMode="auto">
            <a:xfrm rot="14400000">
              <a:off x="10703888" y="-1931377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228"/>
            <p:cNvSpPr>
              <a:spLocks noEditPoints="1"/>
            </p:cNvSpPr>
            <p:nvPr/>
          </p:nvSpPr>
          <p:spPr bwMode="auto">
            <a:xfrm rot="14400000">
              <a:off x="9930881" y="-3269138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229"/>
            <p:cNvSpPr>
              <a:spLocks noEditPoints="1"/>
            </p:cNvSpPr>
            <p:nvPr/>
          </p:nvSpPr>
          <p:spPr bwMode="auto">
            <a:xfrm rot="14400000">
              <a:off x="9542912" y="-3941118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230"/>
            <p:cNvSpPr>
              <a:spLocks noEditPoints="1"/>
            </p:cNvSpPr>
            <p:nvPr/>
          </p:nvSpPr>
          <p:spPr bwMode="auto">
            <a:xfrm rot="14400000">
              <a:off x="8771858" y="-5280006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Freeform 231"/>
            <p:cNvSpPr>
              <a:spLocks noEditPoints="1"/>
            </p:cNvSpPr>
            <p:nvPr/>
          </p:nvSpPr>
          <p:spPr bwMode="auto">
            <a:xfrm rot="14400000">
              <a:off x="8382913" y="-595029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232"/>
            <p:cNvSpPr>
              <a:spLocks noEditPoints="1"/>
            </p:cNvSpPr>
            <p:nvPr/>
          </p:nvSpPr>
          <p:spPr bwMode="auto">
            <a:xfrm rot="14400000">
              <a:off x="7608929" y="-7290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233"/>
            <p:cNvSpPr>
              <a:spLocks noEditPoints="1"/>
            </p:cNvSpPr>
            <p:nvPr/>
          </p:nvSpPr>
          <p:spPr bwMode="auto">
            <a:xfrm rot="14400000">
              <a:off x="7222914" y="-796172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234"/>
            <p:cNvSpPr>
              <a:spLocks noEditPoints="1"/>
            </p:cNvSpPr>
            <p:nvPr/>
          </p:nvSpPr>
          <p:spPr bwMode="auto">
            <a:xfrm rot="14400000">
              <a:off x="13410621" y="14111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235"/>
            <p:cNvSpPr>
              <a:spLocks noEditPoints="1"/>
            </p:cNvSpPr>
            <p:nvPr/>
          </p:nvSpPr>
          <p:spPr bwMode="auto">
            <a:xfrm rot="14400000">
              <a:off x="13025582" y="740835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236"/>
            <p:cNvSpPr>
              <a:spLocks noEditPoints="1"/>
            </p:cNvSpPr>
            <p:nvPr/>
          </p:nvSpPr>
          <p:spPr bwMode="auto">
            <a:xfrm rot="14400000">
              <a:off x="12250622" y="-59805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237"/>
            <p:cNvSpPr>
              <a:spLocks noEditPoints="1"/>
            </p:cNvSpPr>
            <p:nvPr/>
          </p:nvSpPr>
          <p:spPr bwMode="auto">
            <a:xfrm rot="14400000">
              <a:off x="11862653" y="-127003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238"/>
            <p:cNvSpPr>
              <a:spLocks noEditPoints="1"/>
            </p:cNvSpPr>
            <p:nvPr/>
          </p:nvSpPr>
          <p:spPr bwMode="auto">
            <a:xfrm rot="14400000">
              <a:off x="11090623" y="-260948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239"/>
            <p:cNvSpPr>
              <a:spLocks noEditPoints="1"/>
            </p:cNvSpPr>
            <p:nvPr/>
          </p:nvSpPr>
          <p:spPr bwMode="auto">
            <a:xfrm rot="14400000">
              <a:off x="10702980" y="-3279774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240"/>
            <p:cNvSpPr>
              <a:spLocks noEditPoints="1"/>
            </p:cNvSpPr>
            <p:nvPr/>
          </p:nvSpPr>
          <p:spPr bwMode="auto">
            <a:xfrm rot="14400000">
              <a:off x="9928996" y="-46203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241"/>
            <p:cNvSpPr>
              <a:spLocks noEditPoints="1"/>
            </p:cNvSpPr>
            <p:nvPr/>
          </p:nvSpPr>
          <p:spPr bwMode="auto">
            <a:xfrm rot="14400000">
              <a:off x="9542655" y="-529064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242"/>
            <p:cNvSpPr>
              <a:spLocks noEditPoints="1"/>
            </p:cNvSpPr>
            <p:nvPr/>
          </p:nvSpPr>
          <p:spPr bwMode="auto">
            <a:xfrm rot="14400000">
              <a:off x="8768021" y="-663009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243"/>
            <p:cNvSpPr>
              <a:spLocks noEditPoints="1"/>
            </p:cNvSpPr>
            <p:nvPr/>
          </p:nvSpPr>
          <p:spPr bwMode="auto">
            <a:xfrm rot="14400000">
              <a:off x="8381029" y="-730151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244"/>
            <p:cNvSpPr>
              <a:spLocks noEditPoints="1"/>
            </p:cNvSpPr>
            <p:nvPr/>
          </p:nvSpPr>
          <p:spPr bwMode="auto">
            <a:xfrm rot="14400000">
              <a:off x="13410608" y="8303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245"/>
            <p:cNvSpPr>
              <a:spLocks noEditPoints="1"/>
            </p:cNvSpPr>
            <p:nvPr/>
          </p:nvSpPr>
          <p:spPr bwMode="auto">
            <a:xfrm rot="14400000">
              <a:off x="13022313" y="-58838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246"/>
            <p:cNvSpPr>
              <a:spLocks noEditPoints="1"/>
            </p:cNvSpPr>
            <p:nvPr/>
          </p:nvSpPr>
          <p:spPr bwMode="auto">
            <a:xfrm rot="14400000">
              <a:off x="12247679" y="-192783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247"/>
            <p:cNvSpPr>
              <a:spLocks noEditPoints="1"/>
            </p:cNvSpPr>
            <p:nvPr/>
          </p:nvSpPr>
          <p:spPr bwMode="auto">
            <a:xfrm rot="14400000">
              <a:off x="11860687" y="-2599256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248"/>
            <p:cNvSpPr>
              <a:spLocks noEditPoints="1"/>
            </p:cNvSpPr>
            <p:nvPr/>
          </p:nvSpPr>
          <p:spPr bwMode="auto">
            <a:xfrm rot="14400000">
              <a:off x="11087680" y="-393701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249"/>
            <p:cNvSpPr>
              <a:spLocks noEditPoints="1"/>
            </p:cNvSpPr>
            <p:nvPr/>
          </p:nvSpPr>
          <p:spPr bwMode="auto">
            <a:xfrm rot="14400000">
              <a:off x="10699712" y="-460899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250"/>
            <p:cNvSpPr>
              <a:spLocks noEditPoints="1"/>
            </p:cNvSpPr>
            <p:nvPr/>
          </p:nvSpPr>
          <p:spPr bwMode="auto">
            <a:xfrm rot="14400000">
              <a:off x="9928657" y="-594788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2" name="Freeform 251"/>
            <p:cNvSpPr>
              <a:spLocks noEditPoints="1"/>
            </p:cNvSpPr>
            <p:nvPr/>
          </p:nvSpPr>
          <p:spPr bwMode="auto">
            <a:xfrm rot="14400000">
              <a:off x="9539713" y="-661817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Freeform 252"/>
            <p:cNvSpPr>
              <a:spLocks noEditPoints="1"/>
            </p:cNvSpPr>
            <p:nvPr/>
          </p:nvSpPr>
          <p:spPr bwMode="auto">
            <a:xfrm rot="14400000">
              <a:off x="8765729" y="-7958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253"/>
            <p:cNvSpPr>
              <a:spLocks noEditPoints="1"/>
            </p:cNvSpPr>
            <p:nvPr/>
          </p:nvSpPr>
          <p:spPr bwMode="auto">
            <a:xfrm rot="14400000">
              <a:off x="8379713" y="-8629607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254"/>
            <p:cNvSpPr>
              <a:spLocks noEditPoints="1"/>
            </p:cNvSpPr>
            <p:nvPr/>
          </p:nvSpPr>
          <p:spPr bwMode="auto">
            <a:xfrm rot="14400000">
              <a:off x="14567420" y="743246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255"/>
            <p:cNvSpPr>
              <a:spLocks noEditPoints="1"/>
            </p:cNvSpPr>
            <p:nvPr/>
          </p:nvSpPr>
          <p:spPr bwMode="auto">
            <a:xfrm rot="14400000">
              <a:off x="14182381" y="72957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256"/>
            <p:cNvSpPr>
              <a:spLocks noEditPoints="1"/>
            </p:cNvSpPr>
            <p:nvPr/>
          </p:nvSpPr>
          <p:spPr bwMode="auto">
            <a:xfrm rot="14400000">
              <a:off x="13407421" y="-1265931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257"/>
            <p:cNvSpPr>
              <a:spLocks noEditPoints="1"/>
            </p:cNvSpPr>
            <p:nvPr/>
          </p:nvSpPr>
          <p:spPr bwMode="auto">
            <a:xfrm rot="14400000">
              <a:off x="13019453" y="-19379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258"/>
            <p:cNvSpPr>
              <a:spLocks noEditPoints="1"/>
            </p:cNvSpPr>
            <p:nvPr/>
          </p:nvSpPr>
          <p:spPr bwMode="auto">
            <a:xfrm rot="14400000">
              <a:off x="12247422" y="-327736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259"/>
            <p:cNvSpPr>
              <a:spLocks noEditPoints="1"/>
            </p:cNvSpPr>
            <p:nvPr/>
          </p:nvSpPr>
          <p:spPr bwMode="auto">
            <a:xfrm rot="14400000">
              <a:off x="11859780" y="-3947653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260"/>
            <p:cNvSpPr>
              <a:spLocks noEditPoints="1"/>
            </p:cNvSpPr>
            <p:nvPr/>
          </p:nvSpPr>
          <p:spPr bwMode="auto">
            <a:xfrm rot="14400000">
              <a:off x="11085796" y="-528823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261"/>
            <p:cNvSpPr>
              <a:spLocks noEditPoints="1"/>
            </p:cNvSpPr>
            <p:nvPr/>
          </p:nvSpPr>
          <p:spPr bwMode="auto">
            <a:xfrm rot="14400000">
              <a:off x="10699455" y="-5958521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262"/>
            <p:cNvSpPr>
              <a:spLocks noEditPoints="1"/>
            </p:cNvSpPr>
            <p:nvPr/>
          </p:nvSpPr>
          <p:spPr bwMode="auto">
            <a:xfrm rot="14400000">
              <a:off x="9924820" y="-729797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263"/>
            <p:cNvSpPr>
              <a:spLocks noEditPoints="1"/>
            </p:cNvSpPr>
            <p:nvPr/>
          </p:nvSpPr>
          <p:spPr bwMode="auto">
            <a:xfrm rot="14400000">
              <a:off x="9537828" y="-796939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264"/>
            <p:cNvSpPr>
              <a:spLocks noEditPoints="1"/>
            </p:cNvSpPr>
            <p:nvPr/>
          </p:nvSpPr>
          <p:spPr bwMode="auto">
            <a:xfrm rot="14400000">
              <a:off x="14567407" y="-58484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265"/>
            <p:cNvSpPr>
              <a:spLocks noEditPoints="1"/>
            </p:cNvSpPr>
            <p:nvPr/>
          </p:nvSpPr>
          <p:spPr bwMode="auto">
            <a:xfrm rot="14400000">
              <a:off x="14179113" y="-1256266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266"/>
            <p:cNvSpPr>
              <a:spLocks noEditPoints="1"/>
            </p:cNvSpPr>
            <p:nvPr/>
          </p:nvSpPr>
          <p:spPr bwMode="auto">
            <a:xfrm rot="14400000">
              <a:off x="13404478" y="-259571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267"/>
            <p:cNvSpPr>
              <a:spLocks noEditPoints="1"/>
            </p:cNvSpPr>
            <p:nvPr/>
          </p:nvSpPr>
          <p:spPr bwMode="auto">
            <a:xfrm rot="14400000">
              <a:off x="13017487" y="-3267134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268"/>
            <p:cNvSpPr>
              <a:spLocks noEditPoints="1"/>
            </p:cNvSpPr>
            <p:nvPr/>
          </p:nvSpPr>
          <p:spPr bwMode="auto">
            <a:xfrm rot="14400000">
              <a:off x="12244479" y="-460489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269"/>
            <p:cNvSpPr>
              <a:spLocks noEditPoints="1"/>
            </p:cNvSpPr>
            <p:nvPr/>
          </p:nvSpPr>
          <p:spPr bwMode="auto">
            <a:xfrm rot="14400000">
              <a:off x="11856511" y="-5276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270"/>
            <p:cNvSpPr>
              <a:spLocks noEditPoints="1"/>
            </p:cNvSpPr>
            <p:nvPr/>
          </p:nvSpPr>
          <p:spPr bwMode="auto">
            <a:xfrm rot="14400000">
              <a:off x="11085457" y="-6615763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Freeform 271"/>
            <p:cNvSpPr>
              <a:spLocks noEditPoints="1"/>
            </p:cNvSpPr>
            <p:nvPr/>
          </p:nvSpPr>
          <p:spPr bwMode="auto">
            <a:xfrm rot="14400000">
              <a:off x="10696512" y="-728605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272"/>
            <p:cNvSpPr>
              <a:spLocks noEditPoints="1"/>
            </p:cNvSpPr>
            <p:nvPr/>
          </p:nvSpPr>
          <p:spPr bwMode="auto">
            <a:xfrm rot="14400000">
              <a:off x="9922528" y="-8626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273"/>
            <p:cNvSpPr>
              <a:spLocks noEditPoints="1"/>
            </p:cNvSpPr>
            <p:nvPr/>
          </p:nvSpPr>
          <p:spPr bwMode="auto">
            <a:xfrm rot="14400000">
              <a:off x="9536513" y="-9297485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274"/>
            <p:cNvSpPr>
              <a:spLocks noEditPoints="1"/>
            </p:cNvSpPr>
            <p:nvPr/>
          </p:nvSpPr>
          <p:spPr bwMode="auto">
            <a:xfrm rot="14400000">
              <a:off x="15724219" y="75368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275"/>
            <p:cNvSpPr>
              <a:spLocks noEditPoints="1"/>
            </p:cNvSpPr>
            <p:nvPr/>
          </p:nvSpPr>
          <p:spPr bwMode="auto">
            <a:xfrm rot="14400000">
              <a:off x="15339181" y="-594922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276"/>
            <p:cNvSpPr>
              <a:spLocks noEditPoints="1"/>
            </p:cNvSpPr>
            <p:nvPr/>
          </p:nvSpPr>
          <p:spPr bwMode="auto">
            <a:xfrm rot="14400000">
              <a:off x="14564220" y="-193381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277"/>
            <p:cNvSpPr>
              <a:spLocks noEditPoints="1"/>
            </p:cNvSpPr>
            <p:nvPr/>
          </p:nvSpPr>
          <p:spPr bwMode="auto">
            <a:xfrm rot="14400000">
              <a:off x="14176252" y="-260579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278"/>
            <p:cNvSpPr>
              <a:spLocks noEditPoints="1"/>
            </p:cNvSpPr>
            <p:nvPr/>
          </p:nvSpPr>
          <p:spPr bwMode="auto">
            <a:xfrm rot="14400000">
              <a:off x="13404221" y="-394524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279"/>
            <p:cNvSpPr>
              <a:spLocks noEditPoints="1"/>
            </p:cNvSpPr>
            <p:nvPr/>
          </p:nvSpPr>
          <p:spPr bwMode="auto">
            <a:xfrm rot="14400000">
              <a:off x="13016579" y="-4615531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280"/>
            <p:cNvSpPr>
              <a:spLocks noEditPoints="1"/>
            </p:cNvSpPr>
            <p:nvPr/>
          </p:nvSpPr>
          <p:spPr bwMode="auto">
            <a:xfrm rot="14400000">
              <a:off x="12242595" y="-595611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281"/>
            <p:cNvSpPr>
              <a:spLocks noEditPoints="1"/>
            </p:cNvSpPr>
            <p:nvPr/>
          </p:nvSpPr>
          <p:spPr bwMode="auto">
            <a:xfrm rot="14400000">
              <a:off x="11856254" y="-662640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282"/>
            <p:cNvSpPr>
              <a:spLocks noEditPoints="1"/>
            </p:cNvSpPr>
            <p:nvPr/>
          </p:nvSpPr>
          <p:spPr bwMode="auto">
            <a:xfrm rot="14400000">
              <a:off x="11081619" y="-796585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4" name="Freeform 283"/>
            <p:cNvSpPr>
              <a:spLocks noEditPoints="1"/>
            </p:cNvSpPr>
            <p:nvPr/>
          </p:nvSpPr>
          <p:spPr bwMode="auto">
            <a:xfrm rot="14400000">
              <a:off x="10694628" y="-863726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284"/>
            <p:cNvSpPr>
              <a:spLocks noEditPoints="1"/>
            </p:cNvSpPr>
            <p:nvPr/>
          </p:nvSpPr>
          <p:spPr bwMode="auto">
            <a:xfrm rot="14400000">
              <a:off x="15724206" y="-1252727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6" name="Freeform 285"/>
            <p:cNvSpPr>
              <a:spLocks noEditPoints="1"/>
            </p:cNvSpPr>
            <p:nvPr/>
          </p:nvSpPr>
          <p:spPr bwMode="auto">
            <a:xfrm rot="14400000">
              <a:off x="15335912" y="-192414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286"/>
            <p:cNvSpPr>
              <a:spLocks noEditPoints="1"/>
            </p:cNvSpPr>
            <p:nvPr/>
          </p:nvSpPr>
          <p:spPr bwMode="auto">
            <a:xfrm rot="14400000">
              <a:off x="14561278" y="-3263596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287"/>
            <p:cNvSpPr>
              <a:spLocks noEditPoints="1"/>
            </p:cNvSpPr>
            <p:nvPr/>
          </p:nvSpPr>
          <p:spPr bwMode="auto">
            <a:xfrm rot="14400000">
              <a:off x="14174286" y="-3935012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288"/>
            <p:cNvSpPr>
              <a:spLocks noEditPoints="1"/>
            </p:cNvSpPr>
            <p:nvPr/>
          </p:nvSpPr>
          <p:spPr bwMode="auto">
            <a:xfrm rot="14400000">
              <a:off x="13401278" y="-527277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289"/>
            <p:cNvSpPr>
              <a:spLocks noEditPoints="1"/>
            </p:cNvSpPr>
            <p:nvPr/>
          </p:nvSpPr>
          <p:spPr bwMode="auto">
            <a:xfrm rot="14400000">
              <a:off x="13013310" y="-5944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 rot="14400000">
              <a:off x="12242256" y="-7283642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291"/>
            <p:cNvSpPr>
              <a:spLocks noEditPoints="1"/>
            </p:cNvSpPr>
            <p:nvPr/>
          </p:nvSpPr>
          <p:spPr bwMode="auto">
            <a:xfrm rot="14400000">
              <a:off x="11853311" y="-795393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292"/>
            <p:cNvSpPr>
              <a:spLocks noEditPoints="1"/>
            </p:cNvSpPr>
            <p:nvPr/>
          </p:nvSpPr>
          <p:spPr bwMode="auto">
            <a:xfrm rot="14400000">
              <a:off x="11079327" y="-929451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293"/>
            <p:cNvSpPr>
              <a:spLocks noEditPoints="1"/>
            </p:cNvSpPr>
            <p:nvPr/>
          </p:nvSpPr>
          <p:spPr bwMode="auto">
            <a:xfrm rot="14400000">
              <a:off x="10693312" y="-996536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294"/>
            <p:cNvSpPr>
              <a:spLocks noEditPoints="1"/>
            </p:cNvSpPr>
            <p:nvPr/>
          </p:nvSpPr>
          <p:spPr bwMode="auto">
            <a:xfrm rot="14400000">
              <a:off x="16881019" y="-592511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 rot="14400000">
              <a:off x="16495980" y="-126280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296"/>
            <p:cNvSpPr>
              <a:spLocks noEditPoints="1"/>
            </p:cNvSpPr>
            <p:nvPr/>
          </p:nvSpPr>
          <p:spPr bwMode="auto">
            <a:xfrm rot="14400000">
              <a:off x="15721019" y="-260168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297"/>
            <p:cNvSpPr>
              <a:spLocks noEditPoints="1"/>
            </p:cNvSpPr>
            <p:nvPr/>
          </p:nvSpPr>
          <p:spPr bwMode="auto">
            <a:xfrm rot="14400000">
              <a:off x="15333051" y="-327366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298"/>
            <p:cNvSpPr>
              <a:spLocks noEditPoints="1"/>
            </p:cNvSpPr>
            <p:nvPr/>
          </p:nvSpPr>
          <p:spPr bwMode="auto">
            <a:xfrm rot="14400000">
              <a:off x="14561021" y="-461312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299"/>
            <p:cNvSpPr>
              <a:spLocks noEditPoints="1"/>
            </p:cNvSpPr>
            <p:nvPr/>
          </p:nvSpPr>
          <p:spPr bwMode="auto">
            <a:xfrm rot="14400000">
              <a:off x="14173378" y="-528340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300"/>
            <p:cNvSpPr>
              <a:spLocks noEditPoints="1"/>
            </p:cNvSpPr>
            <p:nvPr/>
          </p:nvSpPr>
          <p:spPr bwMode="auto">
            <a:xfrm rot="14400000">
              <a:off x="13399394" y="-6623989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301"/>
            <p:cNvSpPr>
              <a:spLocks noEditPoints="1"/>
            </p:cNvSpPr>
            <p:nvPr/>
          </p:nvSpPr>
          <p:spPr bwMode="auto">
            <a:xfrm rot="14400000">
              <a:off x="13013053" y="-729427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302"/>
            <p:cNvSpPr>
              <a:spLocks noEditPoints="1"/>
            </p:cNvSpPr>
            <p:nvPr/>
          </p:nvSpPr>
          <p:spPr bwMode="auto">
            <a:xfrm rot="14400000">
              <a:off x="12238418" y="-863373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303"/>
            <p:cNvSpPr>
              <a:spLocks noEditPoints="1"/>
            </p:cNvSpPr>
            <p:nvPr/>
          </p:nvSpPr>
          <p:spPr bwMode="auto">
            <a:xfrm rot="14400000">
              <a:off x="11851427" y="-930514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304"/>
            <p:cNvSpPr>
              <a:spLocks noEditPoints="1"/>
            </p:cNvSpPr>
            <p:nvPr/>
          </p:nvSpPr>
          <p:spPr bwMode="auto">
            <a:xfrm rot="14400000">
              <a:off x="16881005" y="-192060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305"/>
            <p:cNvSpPr>
              <a:spLocks noEditPoints="1"/>
            </p:cNvSpPr>
            <p:nvPr/>
          </p:nvSpPr>
          <p:spPr bwMode="auto">
            <a:xfrm rot="14400000">
              <a:off x="16492711" y="-2592023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306"/>
            <p:cNvSpPr>
              <a:spLocks noEditPoints="1"/>
            </p:cNvSpPr>
            <p:nvPr/>
          </p:nvSpPr>
          <p:spPr bwMode="auto">
            <a:xfrm rot="14400000">
              <a:off x="15718077" y="-393147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307"/>
            <p:cNvSpPr>
              <a:spLocks noEditPoints="1"/>
            </p:cNvSpPr>
            <p:nvPr/>
          </p:nvSpPr>
          <p:spPr bwMode="auto">
            <a:xfrm rot="14400000">
              <a:off x="15331085" y="-4602891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308"/>
            <p:cNvSpPr>
              <a:spLocks noEditPoints="1"/>
            </p:cNvSpPr>
            <p:nvPr/>
          </p:nvSpPr>
          <p:spPr bwMode="auto">
            <a:xfrm rot="14400000">
              <a:off x="14558078" y="-594065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309"/>
            <p:cNvSpPr>
              <a:spLocks noEditPoints="1"/>
            </p:cNvSpPr>
            <p:nvPr/>
          </p:nvSpPr>
          <p:spPr bwMode="auto">
            <a:xfrm rot="14400000">
              <a:off x="14170109" y="-6612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310"/>
            <p:cNvSpPr>
              <a:spLocks noEditPoints="1"/>
            </p:cNvSpPr>
            <p:nvPr/>
          </p:nvSpPr>
          <p:spPr bwMode="auto">
            <a:xfrm rot="14400000">
              <a:off x="13399055" y="-795152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311"/>
            <p:cNvSpPr>
              <a:spLocks noEditPoints="1"/>
            </p:cNvSpPr>
            <p:nvPr/>
          </p:nvSpPr>
          <p:spPr bwMode="auto">
            <a:xfrm rot="14400000">
              <a:off x="13010110" y="-8621809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312"/>
            <p:cNvSpPr>
              <a:spLocks noEditPoints="1"/>
            </p:cNvSpPr>
            <p:nvPr/>
          </p:nvSpPr>
          <p:spPr bwMode="auto">
            <a:xfrm rot="14400000">
              <a:off x="12236127" y="-996238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313"/>
            <p:cNvSpPr>
              <a:spLocks noEditPoints="1"/>
            </p:cNvSpPr>
            <p:nvPr/>
          </p:nvSpPr>
          <p:spPr bwMode="auto">
            <a:xfrm rot="14400000">
              <a:off x="11850111" y="-10633242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314"/>
            <p:cNvSpPr>
              <a:spLocks noEditPoints="1"/>
            </p:cNvSpPr>
            <p:nvPr/>
          </p:nvSpPr>
          <p:spPr bwMode="auto">
            <a:xfrm rot="14400000">
              <a:off x="18037818" y="-126038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315"/>
            <p:cNvSpPr>
              <a:spLocks noEditPoints="1"/>
            </p:cNvSpPr>
            <p:nvPr/>
          </p:nvSpPr>
          <p:spPr bwMode="auto">
            <a:xfrm rot="14400000">
              <a:off x="17652779" y="-1930678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316"/>
            <p:cNvSpPr>
              <a:spLocks noEditPoints="1"/>
            </p:cNvSpPr>
            <p:nvPr/>
          </p:nvSpPr>
          <p:spPr bwMode="auto">
            <a:xfrm rot="14400000">
              <a:off x="16877819" y="-326956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317"/>
            <p:cNvSpPr>
              <a:spLocks noEditPoints="1"/>
            </p:cNvSpPr>
            <p:nvPr/>
          </p:nvSpPr>
          <p:spPr bwMode="auto">
            <a:xfrm rot="14400000">
              <a:off x="16489850" y="-3941547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318"/>
            <p:cNvSpPr>
              <a:spLocks noEditPoints="1"/>
            </p:cNvSpPr>
            <p:nvPr/>
          </p:nvSpPr>
          <p:spPr bwMode="auto">
            <a:xfrm rot="14400000">
              <a:off x="15717820" y="-52809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319"/>
            <p:cNvSpPr>
              <a:spLocks noEditPoints="1"/>
            </p:cNvSpPr>
            <p:nvPr/>
          </p:nvSpPr>
          <p:spPr bwMode="auto">
            <a:xfrm rot="14400000">
              <a:off x="15330177" y="-5951288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320"/>
            <p:cNvSpPr>
              <a:spLocks noEditPoints="1"/>
            </p:cNvSpPr>
            <p:nvPr/>
          </p:nvSpPr>
          <p:spPr bwMode="auto">
            <a:xfrm rot="14400000">
              <a:off x="14556193" y="-729186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321"/>
            <p:cNvSpPr>
              <a:spLocks noEditPoints="1"/>
            </p:cNvSpPr>
            <p:nvPr/>
          </p:nvSpPr>
          <p:spPr bwMode="auto">
            <a:xfrm rot="14400000">
              <a:off x="14169853" y="-796215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322"/>
            <p:cNvSpPr>
              <a:spLocks noEditPoints="1"/>
            </p:cNvSpPr>
            <p:nvPr/>
          </p:nvSpPr>
          <p:spPr bwMode="auto">
            <a:xfrm rot="14400000">
              <a:off x="13395218" y="-930160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323"/>
            <p:cNvSpPr>
              <a:spLocks noEditPoints="1"/>
            </p:cNvSpPr>
            <p:nvPr/>
          </p:nvSpPr>
          <p:spPr bwMode="auto">
            <a:xfrm rot="14400000">
              <a:off x="13008226" y="-997302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260831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A5C00-292E-45A2-A2B5-1F6E3738902A}" type="datetimeFigureOut">
              <a:rPr lang="id-ID" smtClean="0"/>
              <a:t>03/09/2025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18E72-FEC3-4883-A827-22C56F3B664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93798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49" r:id="rId2"/>
    <p:sldLayoutId id="2147483650" r:id="rId3"/>
    <p:sldLayoutId id="2147483703" r:id="rId4"/>
    <p:sldLayoutId id="2147483698" r:id="rId5"/>
    <p:sldLayoutId id="2147483702" r:id="rId6"/>
    <p:sldLayoutId id="2147483700" r:id="rId7"/>
    <p:sldLayoutId id="2147483697" r:id="rId8"/>
    <p:sldLayoutId id="2147483699" r:id="rId9"/>
    <p:sldLayoutId id="2147483665" r:id="rId10"/>
    <p:sldLayoutId id="2147483664" r:id="rId11"/>
    <p:sldLayoutId id="2147483663" r:id="rId12"/>
    <p:sldLayoutId id="2147483662" r:id="rId13"/>
    <p:sldLayoutId id="2147483661" r:id="rId14"/>
    <p:sldLayoutId id="2147483660" r:id="rId15"/>
    <p:sldLayoutId id="2147483689" r:id="rId16"/>
    <p:sldLayoutId id="2147483705" r:id="rId17"/>
    <p:sldLayoutId id="2147483706" r:id="rId18"/>
    <p:sldLayoutId id="2147483723" r:id="rId19"/>
    <p:sldLayoutId id="2147483725" r:id="rId20"/>
    <p:sldLayoutId id="2147483724" r:id="rId21"/>
    <p:sldLayoutId id="2147483728" r:id="rId2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png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2.web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5095877" y="496984"/>
            <a:ext cx="2857496" cy="6056897"/>
            <a:chOff x="5095877" y="496984"/>
            <a:chExt cx="2857496" cy="6056897"/>
          </a:xfrm>
          <a:solidFill>
            <a:schemeClr val="bg1">
              <a:lumMod val="95000"/>
            </a:schemeClr>
          </a:solidFill>
        </p:grpSpPr>
        <p:sp>
          <p:nvSpPr>
            <p:cNvPr id="4" name="Parallelogram 3"/>
            <p:cNvSpPr/>
            <p:nvPr/>
          </p:nvSpPr>
          <p:spPr>
            <a:xfrm>
              <a:off x="5429252" y="2387601"/>
              <a:ext cx="2149473" cy="4166280"/>
            </a:xfrm>
            <a:custGeom>
              <a:avLst/>
              <a:gdLst>
                <a:gd name="connsiteX0" fmla="*/ 0 w 514349"/>
                <a:gd name="connsiteY0" fmla="*/ 4567918 h 4567918"/>
                <a:gd name="connsiteX1" fmla="*/ 166685 w 514349"/>
                <a:gd name="connsiteY1" fmla="*/ 0 h 4567918"/>
                <a:gd name="connsiteX2" fmla="*/ 514349 w 514349"/>
                <a:gd name="connsiteY2" fmla="*/ 0 h 4567918"/>
                <a:gd name="connsiteX3" fmla="*/ 347664 w 514349"/>
                <a:gd name="connsiteY3" fmla="*/ 4567918 h 4567918"/>
                <a:gd name="connsiteX4" fmla="*/ 0 w 514349"/>
                <a:gd name="connsiteY4" fmla="*/ 4567918 h 4567918"/>
                <a:gd name="connsiteX0" fmla="*/ 0 w 2209799"/>
                <a:gd name="connsiteY0" fmla="*/ 4567918 h 4567918"/>
                <a:gd name="connsiteX1" fmla="*/ 166685 w 2209799"/>
                <a:gd name="connsiteY1" fmla="*/ 0 h 4567918"/>
                <a:gd name="connsiteX2" fmla="*/ 2209799 w 2209799"/>
                <a:gd name="connsiteY2" fmla="*/ 352425 h 4567918"/>
                <a:gd name="connsiteX3" fmla="*/ 347664 w 2209799"/>
                <a:gd name="connsiteY3" fmla="*/ 4567918 h 4567918"/>
                <a:gd name="connsiteX4" fmla="*/ 0 w 2209799"/>
                <a:gd name="connsiteY4" fmla="*/ 4567918 h 4567918"/>
                <a:gd name="connsiteX0" fmla="*/ 0 w 2209799"/>
                <a:gd name="connsiteY0" fmla="*/ 4567918 h 4567918"/>
                <a:gd name="connsiteX1" fmla="*/ 166685 w 2209799"/>
                <a:gd name="connsiteY1" fmla="*/ 0 h 4567918"/>
                <a:gd name="connsiteX2" fmla="*/ 2209799 w 2209799"/>
                <a:gd name="connsiteY2" fmla="*/ 352425 h 4567918"/>
                <a:gd name="connsiteX3" fmla="*/ 423864 w 2209799"/>
                <a:gd name="connsiteY3" fmla="*/ 4539343 h 4567918"/>
                <a:gd name="connsiteX4" fmla="*/ 0 w 2209799"/>
                <a:gd name="connsiteY4" fmla="*/ 4567918 h 4567918"/>
                <a:gd name="connsiteX0" fmla="*/ 0 w 2209799"/>
                <a:gd name="connsiteY0" fmla="*/ 4244068 h 4244068"/>
                <a:gd name="connsiteX1" fmla="*/ 1957385 w 2209799"/>
                <a:gd name="connsiteY1" fmla="*/ 0 h 4244068"/>
                <a:gd name="connsiteX2" fmla="*/ 2209799 w 2209799"/>
                <a:gd name="connsiteY2" fmla="*/ 28575 h 4244068"/>
                <a:gd name="connsiteX3" fmla="*/ 423864 w 2209799"/>
                <a:gd name="connsiteY3" fmla="*/ 4215493 h 4244068"/>
                <a:gd name="connsiteX4" fmla="*/ 0 w 2209799"/>
                <a:gd name="connsiteY4" fmla="*/ 4244068 h 4244068"/>
                <a:gd name="connsiteX0" fmla="*/ 0 w 2209799"/>
                <a:gd name="connsiteY0" fmla="*/ 4220255 h 4220255"/>
                <a:gd name="connsiteX1" fmla="*/ 1824035 w 2209799"/>
                <a:gd name="connsiteY1" fmla="*/ 0 h 4220255"/>
                <a:gd name="connsiteX2" fmla="*/ 2209799 w 2209799"/>
                <a:gd name="connsiteY2" fmla="*/ 4762 h 4220255"/>
                <a:gd name="connsiteX3" fmla="*/ 423864 w 2209799"/>
                <a:gd name="connsiteY3" fmla="*/ 4191680 h 4220255"/>
                <a:gd name="connsiteX4" fmla="*/ 0 w 2209799"/>
                <a:gd name="connsiteY4" fmla="*/ 4220255 h 4220255"/>
                <a:gd name="connsiteX0" fmla="*/ 0 w 2033586"/>
                <a:gd name="connsiteY0" fmla="*/ 4210730 h 4210730"/>
                <a:gd name="connsiteX1" fmla="*/ 1647822 w 2033586"/>
                <a:gd name="connsiteY1" fmla="*/ 0 h 4210730"/>
                <a:gd name="connsiteX2" fmla="*/ 2033586 w 2033586"/>
                <a:gd name="connsiteY2" fmla="*/ 4762 h 4210730"/>
                <a:gd name="connsiteX3" fmla="*/ 247651 w 2033586"/>
                <a:gd name="connsiteY3" fmla="*/ 4191680 h 4210730"/>
                <a:gd name="connsiteX4" fmla="*/ 0 w 2033586"/>
                <a:gd name="connsiteY4" fmla="*/ 4210730 h 4210730"/>
                <a:gd name="connsiteX0" fmla="*/ 0 w 2133598"/>
                <a:gd name="connsiteY0" fmla="*/ 4177392 h 4191680"/>
                <a:gd name="connsiteX1" fmla="*/ 1747834 w 2133598"/>
                <a:gd name="connsiteY1" fmla="*/ 0 h 4191680"/>
                <a:gd name="connsiteX2" fmla="*/ 2133598 w 2133598"/>
                <a:gd name="connsiteY2" fmla="*/ 4762 h 4191680"/>
                <a:gd name="connsiteX3" fmla="*/ 347663 w 2133598"/>
                <a:gd name="connsiteY3" fmla="*/ 4191680 h 4191680"/>
                <a:gd name="connsiteX4" fmla="*/ 0 w 2133598"/>
                <a:gd name="connsiteY4" fmla="*/ 4177392 h 4191680"/>
                <a:gd name="connsiteX0" fmla="*/ 0 w 2133598"/>
                <a:gd name="connsiteY0" fmla="*/ 4177392 h 4177392"/>
                <a:gd name="connsiteX1" fmla="*/ 1747834 w 2133598"/>
                <a:gd name="connsiteY1" fmla="*/ 0 h 4177392"/>
                <a:gd name="connsiteX2" fmla="*/ 2133598 w 2133598"/>
                <a:gd name="connsiteY2" fmla="*/ 4762 h 4177392"/>
                <a:gd name="connsiteX3" fmla="*/ 300038 w 2133598"/>
                <a:gd name="connsiteY3" fmla="*/ 4153580 h 4177392"/>
                <a:gd name="connsiteX4" fmla="*/ 0 w 2133598"/>
                <a:gd name="connsiteY4" fmla="*/ 4177392 h 4177392"/>
                <a:gd name="connsiteX0" fmla="*/ 0 w 2133598"/>
                <a:gd name="connsiteY0" fmla="*/ 4177392 h 4177392"/>
                <a:gd name="connsiteX1" fmla="*/ 1747834 w 2133598"/>
                <a:gd name="connsiteY1" fmla="*/ 0 h 4177392"/>
                <a:gd name="connsiteX2" fmla="*/ 2133598 w 2133598"/>
                <a:gd name="connsiteY2" fmla="*/ 4762 h 4177392"/>
                <a:gd name="connsiteX3" fmla="*/ 357188 w 2133598"/>
                <a:gd name="connsiteY3" fmla="*/ 4134530 h 4177392"/>
                <a:gd name="connsiteX4" fmla="*/ 0 w 2133598"/>
                <a:gd name="connsiteY4" fmla="*/ 4177392 h 4177392"/>
                <a:gd name="connsiteX0" fmla="*/ 0 w 2133598"/>
                <a:gd name="connsiteY0" fmla="*/ 4177392 h 4177392"/>
                <a:gd name="connsiteX1" fmla="*/ 1747834 w 2133598"/>
                <a:gd name="connsiteY1" fmla="*/ 0 h 4177392"/>
                <a:gd name="connsiteX2" fmla="*/ 2133598 w 2133598"/>
                <a:gd name="connsiteY2" fmla="*/ 4762 h 4177392"/>
                <a:gd name="connsiteX3" fmla="*/ 328613 w 2133598"/>
                <a:gd name="connsiteY3" fmla="*/ 4134530 h 4177392"/>
                <a:gd name="connsiteX4" fmla="*/ 0 w 2133598"/>
                <a:gd name="connsiteY4" fmla="*/ 4177392 h 4177392"/>
                <a:gd name="connsiteX0" fmla="*/ 0 w 2133598"/>
                <a:gd name="connsiteY0" fmla="*/ 4177392 h 4177392"/>
                <a:gd name="connsiteX1" fmla="*/ 1747834 w 2133598"/>
                <a:gd name="connsiteY1" fmla="*/ 0 h 4177392"/>
                <a:gd name="connsiteX2" fmla="*/ 2133598 w 2133598"/>
                <a:gd name="connsiteY2" fmla="*/ 4762 h 4177392"/>
                <a:gd name="connsiteX3" fmla="*/ 341313 w 2133598"/>
                <a:gd name="connsiteY3" fmla="*/ 4147230 h 4177392"/>
                <a:gd name="connsiteX4" fmla="*/ 0 w 2133598"/>
                <a:gd name="connsiteY4" fmla="*/ 4177392 h 4177392"/>
                <a:gd name="connsiteX0" fmla="*/ 0 w 2149473"/>
                <a:gd name="connsiteY0" fmla="*/ 4177392 h 4177392"/>
                <a:gd name="connsiteX1" fmla="*/ 1747834 w 2149473"/>
                <a:gd name="connsiteY1" fmla="*/ 0 h 4177392"/>
                <a:gd name="connsiteX2" fmla="*/ 2149473 w 2149473"/>
                <a:gd name="connsiteY2" fmla="*/ 11112 h 4177392"/>
                <a:gd name="connsiteX3" fmla="*/ 341313 w 2149473"/>
                <a:gd name="connsiteY3" fmla="*/ 4147230 h 4177392"/>
                <a:gd name="connsiteX4" fmla="*/ 0 w 2149473"/>
                <a:gd name="connsiteY4" fmla="*/ 4177392 h 4177392"/>
                <a:gd name="connsiteX0" fmla="*/ 0 w 2149473"/>
                <a:gd name="connsiteY0" fmla="*/ 4166280 h 4166280"/>
                <a:gd name="connsiteX1" fmla="*/ 1795459 w 2149473"/>
                <a:gd name="connsiteY1" fmla="*/ 14288 h 4166280"/>
                <a:gd name="connsiteX2" fmla="*/ 2149473 w 2149473"/>
                <a:gd name="connsiteY2" fmla="*/ 0 h 4166280"/>
                <a:gd name="connsiteX3" fmla="*/ 341313 w 2149473"/>
                <a:gd name="connsiteY3" fmla="*/ 4136118 h 4166280"/>
                <a:gd name="connsiteX4" fmla="*/ 0 w 2149473"/>
                <a:gd name="connsiteY4" fmla="*/ 4166280 h 4166280"/>
                <a:gd name="connsiteX0" fmla="*/ 0 w 2149473"/>
                <a:gd name="connsiteY0" fmla="*/ 4166280 h 4166280"/>
                <a:gd name="connsiteX1" fmla="*/ 1795459 w 2149473"/>
                <a:gd name="connsiteY1" fmla="*/ 14288 h 4166280"/>
                <a:gd name="connsiteX2" fmla="*/ 2149473 w 2149473"/>
                <a:gd name="connsiteY2" fmla="*/ 0 h 4166280"/>
                <a:gd name="connsiteX3" fmla="*/ 322263 w 2149473"/>
                <a:gd name="connsiteY3" fmla="*/ 4126593 h 4166280"/>
                <a:gd name="connsiteX4" fmla="*/ 0 w 2149473"/>
                <a:gd name="connsiteY4" fmla="*/ 4166280 h 4166280"/>
                <a:gd name="connsiteX0" fmla="*/ 0 w 2149473"/>
                <a:gd name="connsiteY0" fmla="*/ 4166280 h 4166280"/>
                <a:gd name="connsiteX1" fmla="*/ 1795459 w 2149473"/>
                <a:gd name="connsiteY1" fmla="*/ 14288 h 4166280"/>
                <a:gd name="connsiteX2" fmla="*/ 2149473 w 2149473"/>
                <a:gd name="connsiteY2" fmla="*/ 0 h 4166280"/>
                <a:gd name="connsiteX3" fmla="*/ 341313 w 2149473"/>
                <a:gd name="connsiteY3" fmla="*/ 4126593 h 4166280"/>
                <a:gd name="connsiteX4" fmla="*/ 0 w 2149473"/>
                <a:gd name="connsiteY4" fmla="*/ 4166280 h 4166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9473" h="4166280">
                  <a:moveTo>
                    <a:pt x="0" y="4166280"/>
                  </a:moveTo>
                  <a:lnTo>
                    <a:pt x="1795459" y="14288"/>
                  </a:lnTo>
                  <a:lnTo>
                    <a:pt x="2149473" y="0"/>
                  </a:lnTo>
                  <a:lnTo>
                    <a:pt x="341313" y="4126593"/>
                  </a:lnTo>
                  <a:lnTo>
                    <a:pt x="0" y="416628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Parallelogram 3"/>
            <p:cNvSpPr/>
            <p:nvPr/>
          </p:nvSpPr>
          <p:spPr>
            <a:xfrm>
              <a:off x="5095877" y="1235510"/>
              <a:ext cx="2133598" cy="4177392"/>
            </a:xfrm>
            <a:custGeom>
              <a:avLst/>
              <a:gdLst>
                <a:gd name="connsiteX0" fmla="*/ 0 w 514349"/>
                <a:gd name="connsiteY0" fmla="*/ 4567918 h 4567918"/>
                <a:gd name="connsiteX1" fmla="*/ 166685 w 514349"/>
                <a:gd name="connsiteY1" fmla="*/ 0 h 4567918"/>
                <a:gd name="connsiteX2" fmla="*/ 514349 w 514349"/>
                <a:gd name="connsiteY2" fmla="*/ 0 h 4567918"/>
                <a:gd name="connsiteX3" fmla="*/ 347664 w 514349"/>
                <a:gd name="connsiteY3" fmla="*/ 4567918 h 4567918"/>
                <a:gd name="connsiteX4" fmla="*/ 0 w 514349"/>
                <a:gd name="connsiteY4" fmla="*/ 4567918 h 4567918"/>
                <a:gd name="connsiteX0" fmla="*/ 0 w 2209799"/>
                <a:gd name="connsiteY0" fmla="*/ 4567918 h 4567918"/>
                <a:gd name="connsiteX1" fmla="*/ 166685 w 2209799"/>
                <a:gd name="connsiteY1" fmla="*/ 0 h 4567918"/>
                <a:gd name="connsiteX2" fmla="*/ 2209799 w 2209799"/>
                <a:gd name="connsiteY2" fmla="*/ 352425 h 4567918"/>
                <a:gd name="connsiteX3" fmla="*/ 347664 w 2209799"/>
                <a:gd name="connsiteY3" fmla="*/ 4567918 h 4567918"/>
                <a:gd name="connsiteX4" fmla="*/ 0 w 2209799"/>
                <a:gd name="connsiteY4" fmla="*/ 4567918 h 4567918"/>
                <a:gd name="connsiteX0" fmla="*/ 0 w 2209799"/>
                <a:gd name="connsiteY0" fmla="*/ 4567918 h 4567918"/>
                <a:gd name="connsiteX1" fmla="*/ 166685 w 2209799"/>
                <a:gd name="connsiteY1" fmla="*/ 0 h 4567918"/>
                <a:gd name="connsiteX2" fmla="*/ 2209799 w 2209799"/>
                <a:gd name="connsiteY2" fmla="*/ 352425 h 4567918"/>
                <a:gd name="connsiteX3" fmla="*/ 423864 w 2209799"/>
                <a:gd name="connsiteY3" fmla="*/ 4539343 h 4567918"/>
                <a:gd name="connsiteX4" fmla="*/ 0 w 2209799"/>
                <a:gd name="connsiteY4" fmla="*/ 4567918 h 4567918"/>
                <a:gd name="connsiteX0" fmla="*/ 0 w 2209799"/>
                <a:gd name="connsiteY0" fmla="*/ 4244068 h 4244068"/>
                <a:gd name="connsiteX1" fmla="*/ 1957385 w 2209799"/>
                <a:gd name="connsiteY1" fmla="*/ 0 h 4244068"/>
                <a:gd name="connsiteX2" fmla="*/ 2209799 w 2209799"/>
                <a:gd name="connsiteY2" fmla="*/ 28575 h 4244068"/>
                <a:gd name="connsiteX3" fmla="*/ 423864 w 2209799"/>
                <a:gd name="connsiteY3" fmla="*/ 4215493 h 4244068"/>
                <a:gd name="connsiteX4" fmla="*/ 0 w 2209799"/>
                <a:gd name="connsiteY4" fmla="*/ 4244068 h 4244068"/>
                <a:gd name="connsiteX0" fmla="*/ 0 w 2209799"/>
                <a:gd name="connsiteY0" fmla="*/ 4220255 h 4220255"/>
                <a:gd name="connsiteX1" fmla="*/ 1824035 w 2209799"/>
                <a:gd name="connsiteY1" fmla="*/ 0 h 4220255"/>
                <a:gd name="connsiteX2" fmla="*/ 2209799 w 2209799"/>
                <a:gd name="connsiteY2" fmla="*/ 4762 h 4220255"/>
                <a:gd name="connsiteX3" fmla="*/ 423864 w 2209799"/>
                <a:gd name="connsiteY3" fmla="*/ 4191680 h 4220255"/>
                <a:gd name="connsiteX4" fmla="*/ 0 w 2209799"/>
                <a:gd name="connsiteY4" fmla="*/ 4220255 h 4220255"/>
                <a:gd name="connsiteX0" fmla="*/ 0 w 2033586"/>
                <a:gd name="connsiteY0" fmla="*/ 4210730 h 4210730"/>
                <a:gd name="connsiteX1" fmla="*/ 1647822 w 2033586"/>
                <a:gd name="connsiteY1" fmla="*/ 0 h 4210730"/>
                <a:gd name="connsiteX2" fmla="*/ 2033586 w 2033586"/>
                <a:gd name="connsiteY2" fmla="*/ 4762 h 4210730"/>
                <a:gd name="connsiteX3" fmla="*/ 247651 w 2033586"/>
                <a:gd name="connsiteY3" fmla="*/ 4191680 h 4210730"/>
                <a:gd name="connsiteX4" fmla="*/ 0 w 2033586"/>
                <a:gd name="connsiteY4" fmla="*/ 4210730 h 4210730"/>
                <a:gd name="connsiteX0" fmla="*/ 0 w 2133598"/>
                <a:gd name="connsiteY0" fmla="*/ 4177392 h 4191680"/>
                <a:gd name="connsiteX1" fmla="*/ 1747834 w 2133598"/>
                <a:gd name="connsiteY1" fmla="*/ 0 h 4191680"/>
                <a:gd name="connsiteX2" fmla="*/ 2133598 w 2133598"/>
                <a:gd name="connsiteY2" fmla="*/ 4762 h 4191680"/>
                <a:gd name="connsiteX3" fmla="*/ 347663 w 2133598"/>
                <a:gd name="connsiteY3" fmla="*/ 4191680 h 4191680"/>
                <a:gd name="connsiteX4" fmla="*/ 0 w 2133598"/>
                <a:gd name="connsiteY4" fmla="*/ 4177392 h 4191680"/>
                <a:gd name="connsiteX0" fmla="*/ 0 w 2133598"/>
                <a:gd name="connsiteY0" fmla="*/ 4177392 h 4177392"/>
                <a:gd name="connsiteX1" fmla="*/ 1747834 w 2133598"/>
                <a:gd name="connsiteY1" fmla="*/ 0 h 4177392"/>
                <a:gd name="connsiteX2" fmla="*/ 2133598 w 2133598"/>
                <a:gd name="connsiteY2" fmla="*/ 4762 h 4177392"/>
                <a:gd name="connsiteX3" fmla="*/ 300038 w 2133598"/>
                <a:gd name="connsiteY3" fmla="*/ 4153580 h 4177392"/>
                <a:gd name="connsiteX4" fmla="*/ 0 w 2133598"/>
                <a:gd name="connsiteY4" fmla="*/ 4177392 h 4177392"/>
                <a:gd name="connsiteX0" fmla="*/ 0 w 2133598"/>
                <a:gd name="connsiteY0" fmla="*/ 4177392 h 4177392"/>
                <a:gd name="connsiteX1" fmla="*/ 1747834 w 2133598"/>
                <a:gd name="connsiteY1" fmla="*/ 0 h 4177392"/>
                <a:gd name="connsiteX2" fmla="*/ 2133598 w 2133598"/>
                <a:gd name="connsiteY2" fmla="*/ 4762 h 4177392"/>
                <a:gd name="connsiteX3" fmla="*/ 357188 w 2133598"/>
                <a:gd name="connsiteY3" fmla="*/ 4134530 h 4177392"/>
                <a:gd name="connsiteX4" fmla="*/ 0 w 2133598"/>
                <a:gd name="connsiteY4" fmla="*/ 4177392 h 417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33598" h="4177392">
                  <a:moveTo>
                    <a:pt x="0" y="4177392"/>
                  </a:moveTo>
                  <a:lnTo>
                    <a:pt x="1747834" y="0"/>
                  </a:lnTo>
                  <a:lnTo>
                    <a:pt x="2133598" y="4762"/>
                  </a:lnTo>
                  <a:lnTo>
                    <a:pt x="357188" y="4134530"/>
                  </a:lnTo>
                  <a:lnTo>
                    <a:pt x="0" y="417739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Parallelogram 3"/>
            <p:cNvSpPr/>
            <p:nvPr/>
          </p:nvSpPr>
          <p:spPr>
            <a:xfrm>
              <a:off x="5819775" y="496984"/>
              <a:ext cx="2133598" cy="4177392"/>
            </a:xfrm>
            <a:custGeom>
              <a:avLst/>
              <a:gdLst>
                <a:gd name="connsiteX0" fmla="*/ 0 w 514349"/>
                <a:gd name="connsiteY0" fmla="*/ 4567918 h 4567918"/>
                <a:gd name="connsiteX1" fmla="*/ 166685 w 514349"/>
                <a:gd name="connsiteY1" fmla="*/ 0 h 4567918"/>
                <a:gd name="connsiteX2" fmla="*/ 514349 w 514349"/>
                <a:gd name="connsiteY2" fmla="*/ 0 h 4567918"/>
                <a:gd name="connsiteX3" fmla="*/ 347664 w 514349"/>
                <a:gd name="connsiteY3" fmla="*/ 4567918 h 4567918"/>
                <a:gd name="connsiteX4" fmla="*/ 0 w 514349"/>
                <a:gd name="connsiteY4" fmla="*/ 4567918 h 4567918"/>
                <a:gd name="connsiteX0" fmla="*/ 0 w 2209799"/>
                <a:gd name="connsiteY0" fmla="*/ 4567918 h 4567918"/>
                <a:gd name="connsiteX1" fmla="*/ 166685 w 2209799"/>
                <a:gd name="connsiteY1" fmla="*/ 0 h 4567918"/>
                <a:gd name="connsiteX2" fmla="*/ 2209799 w 2209799"/>
                <a:gd name="connsiteY2" fmla="*/ 352425 h 4567918"/>
                <a:gd name="connsiteX3" fmla="*/ 347664 w 2209799"/>
                <a:gd name="connsiteY3" fmla="*/ 4567918 h 4567918"/>
                <a:gd name="connsiteX4" fmla="*/ 0 w 2209799"/>
                <a:gd name="connsiteY4" fmla="*/ 4567918 h 4567918"/>
                <a:gd name="connsiteX0" fmla="*/ 0 w 2209799"/>
                <a:gd name="connsiteY0" fmla="*/ 4567918 h 4567918"/>
                <a:gd name="connsiteX1" fmla="*/ 166685 w 2209799"/>
                <a:gd name="connsiteY1" fmla="*/ 0 h 4567918"/>
                <a:gd name="connsiteX2" fmla="*/ 2209799 w 2209799"/>
                <a:gd name="connsiteY2" fmla="*/ 352425 h 4567918"/>
                <a:gd name="connsiteX3" fmla="*/ 423864 w 2209799"/>
                <a:gd name="connsiteY3" fmla="*/ 4539343 h 4567918"/>
                <a:gd name="connsiteX4" fmla="*/ 0 w 2209799"/>
                <a:gd name="connsiteY4" fmla="*/ 4567918 h 4567918"/>
                <a:gd name="connsiteX0" fmla="*/ 0 w 2209799"/>
                <a:gd name="connsiteY0" fmla="*/ 4244068 h 4244068"/>
                <a:gd name="connsiteX1" fmla="*/ 1957385 w 2209799"/>
                <a:gd name="connsiteY1" fmla="*/ 0 h 4244068"/>
                <a:gd name="connsiteX2" fmla="*/ 2209799 w 2209799"/>
                <a:gd name="connsiteY2" fmla="*/ 28575 h 4244068"/>
                <a:gd name="connsiteX3" fmla="*/ 423864 w 2209799"/>
                <a:gd name="connsiteY3" fmla="*/ 4215493 h 4244068"/>
                <a:gd name="connsiteX4" fmla="*/ 0 w 2209799"/>
                <a:gd name="connsiteY4" fmla="*/ 4244068 h 4244068"/>
                <a:gd name="connsiteX0" fmla="*/ 0 w 2209799"/>
                <a:gd name="connsiteY0" fmla="*/ 4220255 h 4220255"/>
                <a:gd name="connsiteX1" fmla="*/ 1824035 w 2209799"/>
                <a:gd name="connsiteY1" fmla="*/ 0 h 4220255"/>
                <a:gd name="connsiteX2" fmla="*/ 2209799 w 2209799"/>
                <a:gd name="connsiteY2" fmla="*/ 4762 h 4220255"/>
                <a:gd name="connsiteX3" fmla="*/ 423864 w 2209799"/>
                <a:gd name="connsiteY3" fmla="*/ 4191680 h 4220255"/>
                <a:gd name="connsiteX4" fmla="*/ 0 w 2209799"/>
                <a:gd name="connsiteY4" fmla="*/ 4220255 h 4220255"/>
                <a:gd name="connsiteX0" fmla="*/ 0 w 2033586"/>
                <a:gd name="connsiteY0" fmla="*/ 4210730 h 4210730"/>
                <a:gd name="connsiteX1" fmla="*/ 1647822 w 2033586"/>
                <a:gd name="connsiteY1" fmla="*/ 0 h 4210730"/>
                <a:gd name="connsiteX2" fmla="*/ 2033586 w 2033586"/>
                <a:gd name="connsiteY2" fmla="*/ 4762 h 4210730"/>
                <a:gd name="connsiteX3" fmla="*/ 247651 w 2033586"/>
                <a:gd name="connsiteY3" fmla="*/ 4191680 h 4210730"/>
                <a:gd name="connsiteX4" fmla="*/ 0 w 2033586"/>
                <a:gd name="connsiteY4" fmla="*/ 4210730 h 4210730"/>
                <a:gd name="connsiteX0" fmla="*/ 0 w 2133598"/>
                <a:gd name="connsiteY0" fmla="*/ 4177392 h 4191680"/>
                <a:gd name="connsiteX1" fmla="*/ 1747834 w 2133598"/>
                <a:gd name="connsiteY1" fmla="*/ 0 h 4191680"/>
                <a:gd name="connsiteX2" fmla="*/ 2133598 w 2133598"/>
                <a:gd name="connsiteY2" fmla="*/ 4762 h 4191680"/>
                <a:gd name="connsiteX3" fmla="*/ 347663 w 2133598"/>
                <a:gd name="connsiteY3" fmla="*/ 4191680 h 4191680"/>
                <a:gd name="connsiteX4" fmla="*/ 0 w 2133598"/>
                <a:gd name="connsiteY4" fmla="*/ 4177392 h 4191680"/>
                <a:gd name="connsiteX0" fmla="*/ 0 w 2133598"/>
                <a:gd name="connsiteY0" fmla="*/ 4177392 h 4177392"/>
                <a:gd name="connsiteX1" fmla="*/ 1747834 w 2133598"/>
                <a:gd name="connsiteY1" fmla="*/ 0 h 4177392"/>
                <a:gd name="connsiteX2" fmla="*/ 2133598 w 2133598"/>
                <a:gd name="connsiteY2" fmla="*/ 4762 h 4177392"/>
                <a:gd name="connsiteX3" fmla="*/ 300038 w 2133598"/>
                <a:gd name="connsiteY3" fmla="*/ 4153580 h 4177392"/>
                <a:gd name="connsiteX4" fmla="*/ 0 w 2133598"/>
                <a:gd name="connsiteY4" fmla="*/ 4177392 h 4177392"/>
                <a:gd name="connsiteX0" fmla="*/ 0 w 2133598"/>
                <a:gd name="connsiteY0" fmla="*/ 4177392 h 4177392"/>
                <a:gd name="connsiteX1" fmla="*/ 1747834 w 2133598"/>
                <a:gd name="connsiteY1" fmla="*/ 0 h 4177392"/>
                <a:gd name="connsiteX2" fmla="*/ 2133598 w 2133598"/>
                <a:gd name="connsiteY2" fmla="*/ 4762 h 4177392"/>
                <a:gd name="connsiteX3" fmla="*/ 357188 w 2133598"/>
                <a:gd name="connsiteY3" fmla="*/ 4134530 h 4177392"/>
                <a:gd name="connsiteX4" fmla="*/ 0 w 2133598"/>
                <a:gd name="connsiteY4" fmla="*/ 4177392 h 417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33598" h="4177392">
                  <a:moveTo>
                    <a:pt x="0" y="4177392"/>
                  </a:moveTo>
                  <a:lnTo>
                    <a:pt x="1747834" y="0"/>
                  </a:lnTo>
                  <a:lnTo>
                    <a:pt x="2133598" y="4762"/>
                  </a:lnTo>
                  <a:lnTo>
                    <a:pt x="357188" y="4134530"/>
                  </a:lnTo>
                  <a:lnTo>
                    <a:pt x="0" y="417739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9" name="Subtitle 2"/>
          <p:cNvSpPr txBox="1">
            <a:spLocks/>
          </p:cNvSpPr>
          <p:nvPr/>
        </p:nvSpPr>
        <p:spPr>
          <a:xfrm>
            <a:off x="483549" y="1106491"/>
            <a:ext cx="4937829" cy="12507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bg-BG" sz="4200" b="1" dirty="0">
                <a:solidFill>
                  <a:schemeClr val="accent6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СПРЗСР 2023-2027</a:t>
            </a:r>
            <a:endParaRPr lang="id-ID" sz="4200" b="1" dirty="0">
              <a:solidFill>
                <a:schemeClr val="accent6">
                  <a:lumMod val="50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218731" y="2624325"/>
            <a:ext cx="4915129" cy="58886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bg-BG" sz="4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Директни плащания</a:t>
            </a:r>
            <a:r>
              <a:rPr lang="bg-BG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235137" y="3582451"/>
            <a:ext cx="4915129" cy="98021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bg-BG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Предложения за изменения Кампания  2026</a:t>
            </a:r>
          </a:p>
        </p:txBody>
      </p:sp>
      <p:pic>
        <p:nvPicPr>
          <p:cNvPr id="19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17" y="6046212"/>
            <a:ext cx="11763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Placeholder 20"/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9" r="13949"/>
          <a:stretch>
            <a:fillRect/>
          </a:stretch>
        </p:blipFill>
        <p:spPr>
          <a:xfrm>
            <a:off x="4537906" y="363509"/>
            <a:ext cx="7577893" cy="5911956"/>
          </a:xfrm>
        </p:spPr>
      </p:pic>
    </p:spTree>
    <p:extLst>
      <p:ext uri="{BB962C8B-B14F-4D97-AF65-F5344CB8AC3E}">
        <p14:creationId xmlns:p14="http://schemas.microsoft.com/office/powerpoint/2010/main" val="2631168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17" y="6046212"/>
            <a:ext cx="11763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Subtitle 2"/>
          <p:cNvSpPr txBox="1">
            <a:spLocks/>
          </p:cNvSpPr>
          <p:nvPr/>
        </p:nvSpPr>
        <p:spPr>
          <a:xfrm>
            <a:off x="312361" y="1238650"/>
            <a:ext cx="5298730" cy="58886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bg-BG" sz="3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Активен земеделски стопанин</a:t>
            </a:r>
          </a:p>
        </p:txBody>
      </p:sp>
      <p:pic>
        <p:nvPicPr>
          <p:cNvPr id="2050" name="Picture 2" descr="https://blogger.googleusercontent.com/img/b/R29vZ2xl/AVvXsEgNUnes28NjOR8oW9QiLN8CQpx5JhzlMWHxAdGVdbae3ofp0KkRceUjmmlSTBrn2XQzLda16D4-7Kty753RH5tn-3sfi_dv9sNBaWqw2AMmYoMyY7JxALt1CaqZ3ZtotJcioHv9pHRaGqRt/s1600/1fermer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310" y="2663875"/>
            <a:ext cx="5359027" cy="32797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矩形 24"/>
          <p:cNvSpPr/>
          <p:nvPr/>
        </p:nvSpPr>
        <p:spPr>
          <a:xfrm>
            <a:off x="8109394" y="1123653"/>
            <a:ext cx="1670858" cy="2026032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zh-CN" dirty="0" smtClean="0"/>
              <a:t>Нови земеделски стопани </a:t>
            </a:r>
            <a:endParaRPr lang="zh-CN" altLang="en-US" dirty="0"/>
          </a:p>
        </p:txBody>
      </p:sp>
      <p:sp>
        <p:nvSpPr>
          <p:cNvPr id="20" name="Subtitle 2"/>
          <p:cNvSpPr txBox="1">
            <a:spLocks/>
          </p:cNvSpPr>
          <p:nvPr/>
        </p:nvSpPr>
        <p:spPr>
          <a:xfrm>
            <a:off x="473825" y="2199774"/>
            <a:ext cx="5095989" cy="195061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bg-BG" sz="3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	</a:t>
            </a:r>
          </a:p>
          <a:p>
            <a:pPr marL="0" indent="0">
              <a:buNone/>
            </a:pPr>
            <a:r>
              <a:rPr lang="en-US" sz="3200" b="1" i="1" dirty="0" smtClean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 f     </a:t>
            </a:r>
            <a:r>
              <a:rPr lang="bg-BG" sz="3200" b="1" i="1" dirty="0" smtClean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ДП =</a:t>
            </a:r>
            <a:r>
              <a:rPr lang="bg-BG" sz="1800" b="1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Д</a:t>
            </a:r>
            <a:r>
              <a:rPr lang="bg-BG" sz="1800" b="1" i="1" dirty="0" smtClean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екларирани </a:t>
            </a:r>
            <a:r>
              <a:rPr lang="bg-BG" sz="1800" b="1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хектари </a:t>
            </a:r>
            <a:r>
              <a:rPr lang="en-US" sz="1800" b="1" i="1" dirty="0" smtClean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*</a:t>
            </a:r>
            <a:r>
              <a:rPr lang="ru-RU" sz="1800" b="1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средното </a:t>
            </a:r>
            <a:r>
              <a:rPr lang="en-US" sz="1800" b="1" i="1" dirty="0" smtClean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	</a:t>
            </a:r>
            <a:r>
              <a:rPr lang="ru-RU" sz="1800" b="1" i="1" dirty="0" smtClean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за </a:t>
            </a:r>
            <a:r>
              <a:rPr lang="ru-RU" sz="1800" b="1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страната плащане на хектар</a:t>
            </a:r>
            <a:endParaRPr lang="bg-BG" sz="3200" b="1" i="1" dirty="0" smtClean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2361" y="4701628"/>
            <a:ext cx="5573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определено по реда на чл. 29, параграф 5 от Регламент (ЕС) 2021/2115</a:t>
            </a:r>
            <a:endParaRPr lang="en-US" sz="1400" dirty="0"/>
          </a:p>
        </p:txBody>
      </p:sp>
      <p:sp>
        <p:nvSpPr>
          <p:cNvPr id="24" name="Rectangle 23"/>
          <p:cNvSpPr/>
          <p:nvPr/>
        </p:nvSpPr>
        <p:spPr>
          <a:xfrm>
            <a:off x="312361" y="4341250"/>
            <a:ext cx="55730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2E75B6"/>
                </a:solidFill>
              </a:rPr>
              <a:t>За 2025 г – 209,36 €/ха</a:t>
            </a:r>
            <a:endParaRPr lang="en-US" sz="1400" b="1" dirty="0">
              <a:solidFill>
                <a:srgbClr val="2E75B6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flipH="1">
            <a:off x="650118" y="3790604"/>
            <a:ext cx="5197886" cy="58694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2317" y="1115530"/>
            <a:ext cx="777935" cy="518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27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607924" y="294882"/>
            <a:ext cx="6965760" cy="58886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2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Еко схемата за биологично земеделие</a:t>
            </a:r>
            <a:r>
              <a:rPr lang="ru-RU" sz="24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ru-RU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(селскостопански </a:t>
            </a:r>
            <a:r>
              <a:rPr lang="ru-RU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животни)</a:t>
            </a:r>
            <a:r>
              <a:rPr lang="bg-BG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32225" y="1502262"/>
            <a:ext cx="42929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bg-BG" sz="1600" b="1" dirty="0" smtClean="0"/>
              <a:t>ИНТЕРВЕНЦИЯ </a:t>
            </a:r>
            <a:r>
              <a:rPr lang="en-US" sz="1600" b="1" dirty="0"/>
              <a:t>I.</a:t>
            </a:r>
            <a:r>
              <a:rPr lang="bg-BG" sz="1600" b="1" dirty="0" smtClean="0"/>
              <a:t>В.1-</a:t>
            </a:r>
            <a:r>
              <a:rPr lang="ru-RU" sz="1600" b="1" dirty="0"/>
              <a:t>Еко схема за биологично земеделие (селскостопански животни)</a:t>
            </a:r>
            <a:endParaRPr lang="id-ID" sz="1600" dirty="0">
              <a:solidFill>
                <a:srgbClr val="11111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092918" y="2183914"/>
            <a:ext cx="23492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8077990" y="1333451"/>
            <a:ext cx="21203" cy="2258835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6453795" y="2275563"/>
            <a:ext cx="1089204" cy="370698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2024 </a:t>
            </a:r>
            <a:r>
              <a:rPr lang="bg-BG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г.</a:t>
            </a:r>
            <a:endParaRPr lang="id-ID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38018" y="1409238"/>
            <a:ext cx="1089204" cy="392337"/>
          </a:xfrm>
          <a:prstGeom prst="rect">
            <a:avLst/>
          </a:prstGeom>
          <a:solidFill>
            <a:srgbClr val="549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2023г.</a:t>
            </a:r>
            <a:endParaRPr lang="id-ID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083416" y="1360118"/>
            <a:ext cx="16251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/>
              <a:t>6 660 </a:t>
            </a:r>
            <a:r>
              <a:rPr lang="en-US" dirty="0" smtClean="0"/>
              <a:t>662,05</a:t>
            </a:r>
            <a:r>
              <a:rPr lang="bg-BG" dirty="0" smtClean="0"/>
              <a:t> €</a:t>
            </a:r>
            <a:endParaRPr lang="ru-RU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flipH="1">
            <a:off x="712945" y="1282757"/>
            <a:ext cx="4494491" cy="56164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8107274" y="766497"/>
            <a:ext cx="18439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1400" b="1" dirty="0" smtClean="0">
                <a:solidFill>
                  <a:srgbClr val="ED7D3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Бюджет</a:t>
            </a:r>
            <a:endParaRPr lang="bg-BG" sz="1400" b="1" dirty="0">
              <a:solidFill>
                <a:srgbClr val="ED7D3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graphicFrame>
        <p:nvGraphicFramePr>
          <p:cNvPr id="26" name="Chart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3031566"/>
              </p:ext>
            </p:extLst>
          </p:nvPr>
        </p:nvGraphicFramePr>
        <p:xfrm>
          <a:off x="596372" y="1845702"/>
          <a:ext cx="5017031" cy="43847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7" name="Rectangle 26"/>
          <p:cNvSpPr/>
          <p:nvPr/>
        </p:nvSpPr>
        <p:spPr>
          <a:xfrm>
            <a:off x="6453795" y="3101744"/>
            <a:ext cx="1089204" cy="37069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2025 </a:t>
            </a:r>
            <a:r>
              <a:rPr lang="bg-BG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г.</a:t>
            </a:r>
            <a:endParaRPr lang="id-ID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178802" y="2276929"/>
            <a:ext cx="1571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7 353 </a:t>
            </a:r>
            <a:r>
              <a:rPr lang="en-US" dirty="0" smtClean="0"/>
              <a:t>856,70</a:t>
            </a:r>
            <a:r>
              <a:rPr lang="bg-BG" dirty="0" smtClean="0"/>
              <a:t> €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178802" y="3066714"/>
            <a:ext cx="1571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8 120 </a:t>
            </a:r>
            <a:r>
              <a:rPr lang="en-US" dirty="0" smtClean="0"/>
              <a:t>120,10</a:t>
            </a:r>
            <a:r>
              <a:rPr lang="bg-BG" dirty="0" smtClean="0"/>
              <a:t> €</a:t>
            </a:r>
            <a:endParaRPr lang="en-US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10000596" y="1333451"/>
            <a:ext cx="21203" cy="2258835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10163119" y="766497"/>
            <a:ext cx="18439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1400" b="1" dirty="0" smtClean="0">
                <a:solidFill>
                  <a:srgbClr val="ED7D3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Ставка </a:t>
            </a:r>
            <a:endParaRPr lang="bg-BG" sz="1400" b="1" dirty="0">
              <a:solidFill>
                <a:srgbClr val="ED7D3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0231954" y="1390895"/>
            <a:ext cx="18439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1400" b="1" dirty="0" smtClean="0">
                <a:solidFill>
                  <a:srgbClr val="ED7D3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Планирана ставка </a:t>
            </a:r>
            <a:endParaRPr lang="bg-BG" sz="1400" b="1" dirty="0">
              <a:solidFill>
                <a:srgbClr val="ED7D3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0228901" y="2633298"/>
            <a:ext cx="18439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1400" b="1" dirty="0" smtClean="0">
                <a:solidFill>
                  <a:srgbClr val="ED7D3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Максимална ставка </a:t>
            </a:r>
            <a:endParaRPr lang="bg-BG" sz="1400" b="1" dirty="0">
              <a:solidFill>
                <a:srgbClr val="ED7D3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737153" y="1906231"/>
            <a:ext cx="997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357,87</a:t>
            </a:r>
            <a:r>
              <a:rPr lang="bg-BG" dirty="0" smtClean="0"/>
              <a:t> €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0743864" y="3096740"/>
            <a:ext cx="997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516,35</a:t>
            </a:r>
            <a:r>
              <a:rPr lang="bg-BG" dirty="0" smtClean="0"/>
              <a:t> €</a:t>
            </a:r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7222747" y="4437279"/>
            <a:ext cx="42929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bg-BG" sz="1600" b="1" dirty="0" smtClean="0"/>
              <a:t>ИНТЕРВЕНЦИЯ </a:t>
            </a:r>
            <a:r>
              <a:rPr lang="en-US" sz="1600" b="1" dirty="0"/>
              <a:t>I.</a:t>
            </a:r>
            <a:r>
              <a:rPr lang="bg-BG" sz="1600" b="1" dirty="0" smtClean="0"/>
              <a:t>В.1-</a:t>
            </a:r>
            <a:r>
              <a:rPr lang="ru-RU" sz="1600" b="1" dirty="0"/>
              <a:t>Еко схема за биологично земеделие (селскостопански животни</a:t>
            </a:r>
            <a:r>
              <a:rPr lang="ru-RU" sz="1600" b="1" dirty="0" smtClean="0"/>
              <a:t>) да не се прилага в Първи стълб </a:t>
            </a:r>
            <a:endParaRPr lang="id-ID" sz="1600" dirty="0">
              <a:solidFill>
                <a:srgbClr val="11111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4" name="Subtitle 2"/>
          <p:cNvSpPr txBox="1">
            <a:spLocks/>
          </p:cNvSpPr>
          <p:nvPr/>
        </p:nvSpPr>
        <p:spPr>
          <a:xfrm>
            <a:off x="7222747" y="3743647"/>
            <a:ext cx="4915129" cy="58886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bg-BG" sz="3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Предложение: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630" y="6118650"/>
            <a:ext cx="1176630" cy="646232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 flipV="1">
            <a:off x="1447800" y="2540539"/>
            <a:ext cx="2525828" cy="19806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638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607924" y="294882"/>
            <a:ext cx="6965760" cy="58886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Преразпределение на бюджета</a:t>
            </a:r>
            <a:endParaRPr lang="bg-BG" sz="2400" b="1" dirty="0" smtClean="0">
              <a:solidFill>
                <a:schemeClr val="accent6">
                  <a:lumMod val="60000"/>
                  <a:lumOff val="40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6926" y="1487914"/>
            <a:ext cx="42929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bg-BG" sz="1400" b="1" dirty="0" smtClean="0"/>
              <a:t>ИНТЕРВЕНЦИЯ </a:t>
            </a:r>
            <a:r>
              <a:rPr lang="en-US" sz="1400" b="1" dirty="0"/>
              <a:t>I.</a:t>
            </a:r>
            <a:r>
              <a:rPr lang="bg-BG" sz="1400" b="1" dirty="0" smtClean="0"/>
              <a:t>В.1-</a:t>
            </a:r>
            <a:r>
              <a:rPr lang="ru-RU" sz="1400" b="1" dirty="0"/>
              <a:t>Еко схема за биологично земеделие (селскостопански животни)</a:t>
            </a:r>
            <a:endParaRPr lang="id-ID" sz="1400" dirty="0">
              <a:solidFill>
                <a:srgbClr val="11111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092918" y="2183914"/>
            <a:ext cx="23492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7963093" y="878821"/>
            <a:ext cx="5426" cy="131281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6414656" y="1718192"/>
            <a:ext cx="1089204" cy="370698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2027 </a:t>
            </a:r>
            <a:r>
              <a:rPr lang="bg-BG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г.</a:t>
            </a:r>
            <a:endParaRPr lang="id-ID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22079" y="1089087"/>
            <a:ext cx="1089204" cy="392337"/>
          </a:xfrm>
          <a:prstGeom prst="rect">
            <a:avLst/>
          </a:prstGeom>
          <a:solidFill>
            <a:srgbClr val="549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2026г.</a:t>
            </a:r>
            <a:endParaRPr lang="id-ID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032189" y="1108764"/>
            <a:ext cx="16251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/>
              <a:t>8 965 </a:t>
            </a:r>
            <a:r>
              <a:rPr lang="en-US" dirty="0" smtClean="0"/>
              <a:t>901,40</a:t>
            </a:r>
            <a:r>
              <a:rPr lang="bg-BG" dirty="0" smtClean="0"/>
              <a:t> €</a:t>
            </a:r>
            <a:endParaRPr lang="ru-RU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flipH="1">
            <a:off x="712945" y="1282757"/>
            <a:ext cx="4494491" cy="56164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8077990" y="360872"/>
            <a:ext cx="18439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1400" b="1" dirty="0" smtClean="0">
                <a:solidFill>
                  <a:srgbClr val="ED7D3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Бюджет от Еко БЖ</a:t>
            </a:r>
            <a:endParaRPr lang="bg-BG" sz="1400" b="1" dirty="0">
              <a:solidFill>
                <a:srgbClr val="ED7D3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111278" y="1730015"/>
            <a:ext cx="1571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9 900 </a:t>
            </a:r>
            <a:r>
              <a:rPr lang="en-US" dirty="0" smtClean="0"/>
              <a:t>494,90</a:t>
            </a:r>
            <a:r>
              <a:rPr lang="bg-BG" dirty="0" smtClean="0"/>
              <a:t> €</a:t>
            </a:r>
            <a:endParaRPr lang="en-US" dirty="0"/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6679426" y="2373712"/>
            <a:ext cx="3242541" cy="1677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101612" y="3196836"/>
            <a:ext cx="42929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bg-BG" sz="1400" b="1" dirty="0" smtClean="0"/>
              <a:t>ИНТЕРВЕНЦИЯ </a:t>
            </a:r>
            <a:r>
              <a:rPr lang="en-US" sz="1400" b="1" dirty="0"/>
              <a:t>I.</a:t>
            </a:r>
            <a:r>
              <a:rPr lang="bg-BG" sz="1400" b="1" dirty="0" smtClean="0"/>
              <a:t>В.6 -</a:t>
            </a:r>
            <a:r>
              <a:rPr lang="ru-RU" sz="1400" b="1" dirty="0"/>
              <a:t>Еко схема за екстензивно поддържане на постоянно затревените площи</a:t>
            </a:r>
            <a:endParaRPr lang="id-ID" sz="1400" dirty="0">
              <a:solidFill>
                <a:srgbClr val="11111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01612" y="5127479"/>
            <a:ext cx="42929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bg-BG" sz="1400" b="1" dirty="0" smtClean="0"/>
              <a:t>ИНТЕРВЕНЦИЯ </a:t>
            </a:r>
            <a:r>
              <a:rPr lang="ru-RU" sz="1400" b="1" dirty="0" smtClean="0"/>
              <a:t>I.B.2</a:t>
            </a:r>
            <a:r>
              <a:rPr lang="en-US" sz="1400" b="1" dirty="0" smtClean="0"/>
              <a:t>-</a:t>
            </a:r>
            <a:r>
              <a:rPr lang="ru-RU" sz="1400" b="1" dirty="0" smtClean="0"/>
              <a:t>Еко-02_02 </a:t>
            </a:r>
            <a:r>
              <a:rPr lang="ru-RU" sz="1400" b="1" dirty="0"/>
              <a:t>- Еко схема 02_Екологична инфраструктура_Трайни </a:t>
            </a:r>
            <a:r>
              <a:rPr lang="ru-RU" sz="1400" b="1" dirty="0" smtClean="0"/>
              <a:t>насаждения</a:t>
            </a:r>
            <a:endParaRPr lang="id-ID" sz="1400" dirty="0">
              <a:solidFill>
                <a:srgbClr val="11111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H="1">
            <a:off x="712944" y="2247481"/>
            <a:ext cx="4494491" cy="56164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6414656" y="5352169"/>
            <a:ext cx="1089204" cy="392337"/>
          </a:xfrm>
          <a:prstGeom prst="rect">
            <a:avLst/>
          </a:prstGeom>
          <a:solidFill>
            <a:srgbClr val="549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2026г.</a:t>
            </a:r>
            <a:endParaRPr lang="id-ID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414656" y="6116668"/>
            <a:ext cx="1089204" cy="370698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2027 </a:t>
            </a:r>
            <a:r>
              <a:rPr lang="bg-BG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г.</a:t>
            </a:r>
            <a:endParaRPr lang="id-ID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101613" y="4713412"/>
            <a:ext cx="11785587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8033019" y="4868949"/>
            <a:ext cx="18439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1400" b="1" dirty="0" smtClean="0">
                <a:solidFill>
                  <a:srgbClr val="ED7D3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Бюджет</a:t>
            </a:r>
            <a:endParaRPr lang="bg-BG" sz="1400" b="1" dirty="0">
              <a:solidFill>
                <a:srgbClr val="ED7D3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414656" y="3340701"/>
            <a:ext cx="1089204" cy="392337"/>
          </a:xfrm>
          <a:prstGeom prst="rect">
            <a:avLst/>
          </a:prstGeom>
          <a:solidFill>
            <a:srgbClr val="549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2026г.</a:t>
            </a:r>
            <a:endParaRPr lang="id-ID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414656" y="4105946"/>
            <a:ext cx="1089204" cy="370698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2027 </a:t>
            </a:r>
            <a:r>
              <a:rPr lang="bg-BG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г.</a:t>
            </a:r>
            <a:endParaRPr lang="id-ID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043098" y="3001014"/>
            <a:ext cx="18439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1400" b="1" dirty="0" smtClean="0">
                <a:solidFill>
                  <a:srgbClr val="ED7D3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Бюджет</a:t>
            </a:r>
            <a:endParaRPr lang="bg-BG" sz="1400" b="1" dirty="0">
              <a:solidFill>
                <a:srgbClr val="ED7D3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349628" y="5375174"/>
            <a:ext cx="14013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294 </a:t>
            </a:r>
            <a:r>
              <a:rPr lang="en-US" dirty="0" smtClean="0"/>
              <a:t>380,80</a:t>
            </a:r>
            <a:r>
              <a:rPr lang="bg-BG" dirty="0" smtClean="0"/>
              <a:t> €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8362281" y="6084722"/>
            <a:ext cx="14013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394 </a:t>
            </a:r>
            <a:r>
              <a:rPr lang="en-US" dirty="0" smtClean="0"/>
              <a:t>260,00</a:t>
            </a:r>
            <a:r>
              <a:rPr lang="bg-BG" dirty="0" smtClean="0"/>
              <a:t> €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10237764" y="3001014"/>
            <a:ext cx="18439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1400" b="1" dirty="0" smtClean="0">
                <a:solidFill>
                  <a:srgbClr val="ED7D3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Ставка </a:t>
            </a:r>
            <a:endParaRPr lang="bg-BG" sz="1400" b="1" dirty="0">
              <a:solidFill>
                <a:srgbClr val="ED7D3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0348023" y="4868948"/>
            <a:ext cx="18439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1400" b="1" dirty="0" smtClean="0">
                <a:solidFill>
                  <a:srgbClr val="ED7D3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Ставка </a:t>
            </a:r>
            <a:endParaRPr lang="bg-BG" sz="1400" b="1" dirty="0">
              <a:solidFill>
                <a:srgbClr val="ED7D3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10348022" y="3365380"/>
            <a:ext cx="18439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1400" b="1" dirty="0" smtClean="0">
                <a:solidFill>
                  <a:srgbClr val="ED7D3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Планирана ставка </a:t>
            </a:r>
            <a:endParaRPr lang="bg-BG" sz="1400" b="1" dirty="0">
              <a:solidFill>
                <a:srgbClr val="ED7D3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0177975" y="5134715"/>
            <a:ext cx="20140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1400" b="1" dirty="0" smtClean="0">
                <a:solidFill>
                  <a:srgbClr val="ED7D3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Планирана ставка- </a:t>
            </a:r>
            <a:r>
              <a:rPr lang="en-US" sz="1400" b="1" dirty="0" smtClean="0">
                <a:solidFill>
                  <a:srgbClr val="ED7D3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max</a:t>
            </a:r>
            <a:r>
              <a:rPr lang="bg-BG" sz="1400" b="1" dirty="0" smtClean="0">
                <a:solidFill>
                  <a:srgbClr val="ED7D3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endParaRPr lang="bg-BG" sz="1400" b="1" dirty="0">
              <a:solidFill>
                <a:srgbClr val="ED7D3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10434174" y="3961628"/>
            <a:ext cx="18439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1400" b="1" dirty="0" smtClean="0">
                <a:solidFill>
                  <a:srgbClr val="ED7D3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Минимална ставка </a:t>
            </a:r>
            <a:endParaRPr lang="bg-BG" sz="1400" b="1" dirty="0">
              <a:solidFill>
                <a:srgbClr val="ED7D3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10102914" y="3106151"/>
            <a:ext cx="5426" cy="131281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10177974" y="5007864"/>
            <a:ext cx="5426" cy="131281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10719893" y="5397916"/>
            <a:ext cx="11673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 </a:t>
            </a:r>
            <a:r>
              <a:rPr lang="en-US" dirty="0" smtClean="0"/>
              <a:t>051,36</a:t>
            </a:r>
            <a:r>
              <a:rPr lang="bg-BG" dirty="0" smtClean="0"/>
              <a:t> €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10856273" y="6118034"/>
            <a:ext cx="997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725,00</a:t>
            </a:r>
            <a:r>
              <a:rPr lang="bg-BG" dirty="0" smtClean="0"/>
              <a:t> €</a:t>
            </a:r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10348023" y="5765697"/>
            <a:ext cx="18439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1400" b="1" dirty="0" smtClean="0">
                <a:solidFill>
                  <a:srgbClr val="ED7D3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Минимална ставка </a:t>
            </a:r>
            <a:endParaRPr lang="bg-BG" sz="1400" b="1" dirty="0">
              <a:solidFill>
                <a:srgbClr val="ED7D3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8137728" y="3340701"/>
            <a:ext cx="16882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26 416 </a:t>
            </a:r>
            <a:r>
              <a:rPr lang="en-US" dirty="0" smtClean="0"/>
              <a:t>520,60</a:t>
            </a:r>
            <a:r>
              <a:rPr lang="bg-BG" dirty="0" smtClean="0"/>
              <a:t> €</a:t>
            </a:r>
            <a:endParaRPr lang="en-US" dirty="0"/>
          </a:p>
        </p:txBody>
      </p:sp>
      <p:sp>
        <p:nvSpPr>
          <p:cNvPr id="59" name="Rectangle 58"/>
          <p:cNvSpPr/>
          <p:nvPr/>
        </p:nvSpPr>
        <p:spPr>
          <a:xfrm>
            <a:off x="8191107" y="4121198"/>
            <a:ext cx="17411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27 251 </a:t>
            </a:r>
            <a:r>
              <a:rPr lang="en-US" dirty="0" smtClean="0"/>
              <a:t>234,90</a:t>
            </a:r>
            <a:r>
              <a:rPr lang="bg-BG" dirty="0" smtClean="0"/>
              <a:t> €</a:t>
            </a:r>
            <a:endParaRPr lang="en-US" dirty="0"/>
          </a:p>
        </p:txBody>
      </p:sp>
      <p:sp>
        <p:nvSpPr>
          <p:cNvPr id="60" name="Rectangle 59"/>
          <p:cNvSpPr/>
          <p:nvPr/>
        </p:nvSpPr>
        <p:spPr>
          <a:xfrm>
            <a:off x="10856273" y="3613756"/>
            <a:ext cx="997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120,08</a:t>
            </a:r>
            <a:r>
              <a:rPr lang="bg-BG" dirty="0" smtClean="0"/>
              <a:t> €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10999741" y="4271263"/>
            <a:ext cx="8803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80,00</a:t>
            </a:r>
            <a:r>
              <a:rPr lang="bg-BG" dirty="0" smtClean="0"/>
              <a:t> €</a:t>
            </a:r>
            <a:endParaRPr lang="en-US" dirty="0"/>
          </a:p>
        </p:txBody>
      </p:sp>
      <p:sp>
        <p:nvSpPr>
          <p:cNvPr id="62" name="Rectangle 61"/>
          <p:cNvSpPr/>
          <p:nvPr/>
        </p:nvSpPr>
        <p:spPr>
          <a:xfrm>
            <a:off x="6473306" y="2555937"/>
            <a:ext cx="1089204" cy="3706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Общо: </a:t>
            </a:r>
            <a:endParaRPr lang="id-ID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3303" y="3382433"/>
            <a:ext cx="1763722" cy="1054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3571" y="5693787"/>
            <a:ext cx="1574466" cy="1049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5" name="AutoShape 2" descr="Био продукти | Качествени биологични продукти от VikiNuts | Vikinuts.ne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58213" y="1037380"/>
            <a:ext cx="1121992" cy="1121992"/>
          </a:xfrm>
          <a:prstGeom prst="rect">
            <a:avLst/>
          </a:prstGeom>
        </p:spPr>
      </p:pic>
      <p:sp>
        <p:nvSpPr>
          <p:cNvPr id="67" name="Rectangle 66"/>
          <p:cNvSpPr/>
          <p:nvPr/>
        </p:nvSpPr>
        <p:spPr>
          <a:xfrm>
            <a:off x="8033019" y="2505394"/>
            <a:ext cx="1782330" cy="3400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18 866 396,30 €</a:t>
            </a:r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7975" y="6003675"/>
            <a:ext cx="1176630" cy="646232"/>
          </a:xfrm>
          <a:prstGeom prst="rect">
            <a:avLst/>
          </a:prstGeom>
        </p:spPr>
      </p:pic>
      <p:sp>
        <p:nvSpPr>
          <p:cNvPr id="70" name="Left Brace 69"/>
          <p:cNvSpPr/>
          <p:nvPr/>
        </p:nvSpPr>
        <p:spPr>
          <a:xfrm rot="10800000">
            <a:off x="9738608" y="1118443"/>
            <a:ext cx="234171" cy="922320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4" name="Elbow Connector 93"/>
          <p:cNvCxnSpPr/>
          <p:nvPr/>
        </p:nvCxnSpPr>
        <p:spPr>
          <a:xfrm rot="5400000">
            <a:off x="7210741" y="3337857"/>
            <a:ext cx="1105442" cy="142105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96"/>
          <p:cNvCxnSpPr/>
          <p:nvPr/>
        </p:nvCxnSpPr>
        <p:spPr>
          <a:xfrm rot="5400000">
            <a:off x="6516715" y="4299944"/>
            <a:ext cx="3102339" cy="193408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Up Arrow 100"/>
          <p:cNvSpPr/>
          <p:nvPr/>
        </p:nvSpPr>
        <p:spPr>
          <a:xfrm>
            <a:off x="10379712" y="3665851"/>
            <a:ext cx="132693" cy="315551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Up Arrow 101"/>
          <p:cNvSpPr/>
          <p:nvPr/>
        </p:nvSpPr>
        <p:spPr>
          <a:xfrm>
            <a:off x="10401265" y="5465194"/>
            <a:ext cx="132693" cy="315551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4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Freeform 41"/>
          <p:cNvSpPr>
            <a:spLocks noChangeAspect="1" noEditPoints="1"/>
          </p:cNvSpPr>
          <p:nvPr/>
        </p:nvSpPr>
        <p:spPr bwMode="auto">
          <a:xfrm>
            <a:off x="9143009" y="1176359"/>
            <a:ext cx="236218" cy="286247"/>
          </a:xfrm>
          <a:custGeom>
            <a:avLst/>
            <a:gdLst>
              <a:gd name="T0" fmla="*/ 487 w 800"/>
              <a:gd name="T1" fmla="*/ 761 h 969"/>
              <a:gd name="T2" fmla="*/ 487 w 800"/>
              <a:gd name="T3" fmla="*/ 605 h 969"/>
              <a:gd name="T4" fmla="*/ 136 w 800"/>
              <a:gd name="T5" fmla="*/ 254 h 969"/>
              <a:gd name="T6" fmla="*/ 275 w 800"/>
              <a:gd name="T7" fmla="*/ 254 h 969"/>
              <a:gd name="T8" fmla="*/ 275 w 800"/>
              <a:gd name="T9" fmla="*/ 211 h 969"/>
              <a:gd name="T10" fmla="*/ 64 w 800"/>
              <a:gd name="T11" fmla="*/ 211 h 969"/>
              <a:gd name="T12" fmla="*/ 64 w 800"/>
              <a:gd name="T13" fmla="*/ 423 h 969"/>
              <a:gd name="T14" fmla="*/ 106 w 800"/>
              <a:gd name="T15" fmla="*/ 423 h 969"/>
              <a:gd name="T16" fmla="*/ 106 w 800"/>
              <a:gd name="T17" fmla="*/ 283 h 969"/>
              <a:gd name="T18" fmla="*/ 445 w 800"/>
              <a:gd name="T19" fmla="*/ 622 h 969"/>
              <a:gd name="T20" fmla="*/ 445 w 800"/>
              <a:gd name="T21" fmla="*/ 761 h 969"/>
              <a:gd name="T22" fmla="*/ 360 w 800"/>
              <a:gd name="T23" fmla="*/ 863 h 969"/>
              <a:gd name="T24" fmla="*/ 466 w 800"/>
              <a:gd name="T25" fmla="*/ 969 h 969"/>
              <a:gd name="T26" fmla="*/ 572 w 800"/>
              <a:gd name="T27" fmla="*/ 863 h 969"/>
              <a:gd name="T28" fmla="*/ 487 w 800"/>
              <a:gd name="T29" fmla="*/ 761 h 969"/>
              <a:gd name="T30" fmla="*/ 466 w 800"/>
              <a:gd name="T31" fmla="*/ 931 h 969"/>
              <a:gd name="T32" fmla="*/ 403 w 800"/>
              <a:gd name="T33" fmla="*/ 867 h 969"/>
              <a:gd name="T34" fmla="*/ 466 w 800"/>
              <a:gd name="T35" fmla="*/ 804 h 969"/>
              <a:gd name="T36" fmla="*/ 529 w 800"/>
              <a:gd name="T37" fmla="*/ 867 h 969"/>
              <a:gd name="T38" fmla="*/ 466 w 800"/>
              <a:gd name="T39" fmla="*/ 931 h 969"/>
              <a:gd name="T40" fmla="*/ 178 w 800"/>
              <a:gd name="T41" fmla="*/ 592 h 969"/>
              <a:gd name="T42" fmla="*/ 106 w 800"/>
              <a:gd name="T43" fmla="*/ 668 h 969"/>
              <a:gd name="T44" fmla="*/ 30 w 800"/>
              <a:gd name="T45" fmla="*/ 592 h 969"/>
              <a:gd name="T46" fmla="*/ 0 w 800"/>
              <a:gd name="T47" fmla="*/ 622 h 969"/>
              <a:gd name="T48" fmla="*/ 77 w 800"/>
              <a:gd name="T49" fmla="*/ 698 h 969"/>
              <a:gd name="T50" fmla="*/ 0 w 800"/>
              <a:gd name="T51" fmla="*/ 770 h 969"/>
              <a:gd name="T52" fmla="*/ 30 w 800"/>
              <a:gd name="T53" fmla="*/ 800 h 969"/>
              <a:gd name="T54" fmla="*/ 106 w 800"/>
              <a:gd name="T55" fmla="*/ 728 h 969"/>
              <a:gd name="T56" fmla="*/ 178 w 800"/>
              <a:gd name="T57" fmla="*/ 800 h 969"/>
              <a:gd name="T58" fmla="*/ 208 w 800"/>
              <a:gd name="T59" fmla="*/ 770 h 969"/>
              <a:gd name="T60" fmla="*/ 136 w 800"/>
              <a:gd name="T61" fmla="*/ 698 h 969"/>
              <a:gd name="T62" fmla="*/ 208 w 800"/>
              <a:gd name="T63" fmla="*/ 622 h 969"/>
              <a:gd name="T64" fmla="*/ 178 w 800"/>
              <a:gd name="T65" fmla="*/ 592 h 969"/>
              <a:gd name="T66" fmla="*/ 800 w 800"/>
              <a:gd name="T67" fmla="*/ 325 h 969"/>
              <a:gd name="T68" fmla="*/ 771 w 800"/>
              <a:gd name="T69" fmla="*/ 296 h 969"/>
              <a:gd name="T70" fmla="*/ 699 w 800"/>
              <a:gd name="T71" fmla="*/ 372 h 969"/>
              <a:gd name="T72" fmla="*/ 623 w 800"/>
              <a:gd name="T73" fmla="*/ 296 h 969"/>
              <a:gd name="T74" fmla="*/ 593 w 800"/>
              <a:gd name="T75" fmla="*/ 325 h 969"/>
              <a:gd name="T76" fmla="*/ 669 w 800"/>
              <a:gd name="T77" fmla="*/ 402 h 969"/>
              <a:gd name="T78" fmla="*/ 593 w 800"/>
              <a:gd name="T79" fmla="*/ 474 h 969"/>
              <a:gd name="T80" fmla="*/ 623 w 800"/>
              <a:gd name="T81" fmla="*/ 503 h 969"/>
              <a:gd name="T82" fmla="*/ 699 w 800"/>
              <a:gd name="T83" fmla="*/ 431 h 969"/>
              <a:gd name="T84" fmla="*/ 771 w 800"/>
              <a:gd name="T85" fmla="*/ 503 h 969"/>
              <a:gd name="T86" fmla="*/ 800 w 800"/>
              <a:gd name="T87" fmla="*/ 474 h 969"/>
              <a:gd name="T88" fmla="*/ 729 w 800"/>
              <a:gd name="T89" fmla="*/ 402 h 969"/>
              <a:gd name="T90" fmla="*/ 800 w 800"/>
              <a:gd name="T91" fmla="*/ 325 h 969"/>
              <a:gd name="T92" fmla="*/ 559 w 800"/>
              <a:gd name="T93" fmla="*/ 0 h 969"/>
              <a:gd name="T94" fmla="*/ 487 w 800"/>
              <a:gd name="T95" fmla="*/ 76 h 969"/>
              <a:gd name="T96" fmla="*/ 411 w 800"/>
              <a:gd name="T97" fmla="*/ 0 h 969"/>
              <a:gd name="T98" fmla="*/ 381 w 800"/>
              <a:gd name="T99" fmla="*/ 29 h 969"/>
              <a:gd name="T100" fmla="*/ 458 w 800"/>
              <a:gd name="T101" fmla="*/ 105 h 969"/>
              <a:gd name="T102" fmla="*/ 381 w 800"/>
              <a:gd name="T103" fmla="*/ 177 h 969"/>
              <a:gd name="T104" fmla="*/ 411 w 800"/>
              <a:gd name="T105" fmla="*/ 207 h 969"/>
              <a:gd name="T106" fmla="*/ 487 w 800"/>
              <a:gd name="T107" fmla="*/ 135 h 969"/>
              <a:gd name="T108" fmla="*/ 559 w 800"/>
              <a:gd name="T109" fmla="*/ 207 h 969"/>
              <a:gd name="T110" fmla="*/ 589 w 800"/>
              <a:gd name="T111" fmla="*/ 177 h 969"/>
              <a:gd name="T112" fmla="*/ 517 w 800"/>
              <a:gd name="T113" fmla="*/ 105 h 969"/>
              <a:gd name="T114" fmla="*/ 589 w 800"/>
              <a:gd name="T115" fmla="*/ 29 h 969"/>
              <a:gd name="T116" fmla="*/ 559 w 800"/>
              <a:gd name="T117" fmla="*/ 0 h 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00" h="969">
                <a:moveTo>
                  <a:pt x="487" y="761"/>
                </a:moveTo>
                <a:cubicBezTo>
                  <a:pt x="487" y="605"/>
                  <a:pt x="487" y="605"/>
                  <a:pt x="487" y="605"/>
                </a:cubicBezTo>
                <a:cubicBezTo>
                  <a:pt x="136" y="254"/>
                  <a:pt x="136" y="254"/>
                  <a:pt x="136" y="254"/>
                </a:cubicBezTo>
                <a:cubicBezTo>
                  <a:pt x="275" y="254"/>
                  <a:pt x="275" y="254"/>
                  <a:pt x="275" y="254"/>
                </a:cubicBezTo>
                <a:cubicBezTo>
                  <a:pt x="275" y="211"/>
                  <a:pt x="275" y="211"/>
                  <a:pt x="275" y="211"/>
                </a:cubicBezTo>
                <a:cubicBezTo>
                  <a:pt x="64" y="211"/>
                  <a:pt x="64" y="211"/>
                  <a:pt x="64" y="211"/>
                </a:cubicBezTo>
                <a:cubicBezTo>
                  <a:pt x="64" y="423"/>
                  <a:pt x="64" y="423"/>
                  <a:pt x="64" y="423"/>
                </a:cubicBezTo>
                <a:cubicBezTo>
                  <a:pt x="106" y="423"/>
                  <a:pt x="106" y="423"/>
                  <a:pt x="106" y="423"/>
                </a:cubicBezTo>
                <a:cubicBezTo>
                  <a:pt x="106" y="283"/>
                  <a:pt x="106" y="283"/>
                  <a:pt x="106" y="283"/>
                </a:cubicBezTo>
                <a:cubicBezTo>
                  <a:pt x="445" y="622"/>
                  <a:pt x="445" y="622"/>
                  <a:pt x="445" y="622"/>
                </a:cubicBezTo>
                <a:cubicBezTo>
                  <a:pt x="445" y="761"/>
                  <a:pt x="445" y="761"/>
                  <a:pt x="445" y="761"/>
                </a:cubicBezTo>
                <a:cubicBezTo>
                  <a:pt x="398" y="770"/>
                  <a:pt x="360" y="812"/>
                  <a:pt x="360" y="863"/>
                </a:cubicBezTo>
                <a:cubicBezTo>
                  <a:pt x="360" y="922"/>
                  <a:pt x="407" y="969"/>
                  <a:pt x="466" y="969"/>
                </a:cubicBezTo>
                <a:cubicBezTo>
                  <a:pt x="525" y="969"/>
                  <a:pt x="572" y="922"/>
                  <a:pt x="572" y="863"/>
                </a:cubicBezTo>
                <a:cubicBezTo>
                  <a:pt x="572" y="817"/>
                  <a:pt x="534" y="774"/>
                  <a:pt x="487" y="761"/>
                </a:cubicBezTo>
                <a:close/>
                <a:moveTo>
                  <a:pt x="466" y="931"/>
                </a:moveTo>
                <a:cubicBezTo>
                  <a:pt x="432" y="931"/>
                  <a:pt x="403" y="901"/>
                  <a:pt x="403" y="867"/>
                </a:cubicBezTo>
                <a:cubicBezTo>
                  <a:pt x="403" y="834"/>
                  <a:pt x="428" y="804"/>
                  <a:pt x="466" y="804"/>
                </a:cubicBezTo>
                <a:cubicBezTo>
                  <a:pt x="504" y="804"/>
                  <a:pt x="529" y="834"/>
                  <a:pt x="529" y="867"/>
                </a:cubicBezTo>
                <a:cubicBezTo>
                  <a:pt x="529" y="901"/>
                  <a:pt x="500" y="931"/>
                  <a:pt x="466" y="931"/>
                </a:cubicBezTo>
                <a:close/>
                <a:moveTo>
                  <a:pt x="178" y="592"/>
                </a:moveTo>
                <a:cubicBezTo>
                  <a:pt x="106" y="668"/>
                  <a:pt x="106" y="668"/>
                  <a:pt x="106" y="668"/>
                </a:cubicBezTo>
                <a:cubicBezTo>
                  <a:pt x="30" y="592"/>
                  <a:pt x="30" y="592"/>
                  <a:pt x="30" y="592"/>
                </a:cubicBezTo>
                <a:cubicBezTo>
                  <a:pt x="0" y="622"/>
                  <a:pt x="0" y="622"/>
                  <a:pt x="0" y="622"/>
                </a:cubicBezTo>
                <a:cubicBezTo>
                  <a:pt x="77" y="698"/>
                  <a:pt x="77" y="698"/>
                  <a:pt x="77" y="698"/>
                </a:cubicBezTo>
                <a:cubicBezTo>
                  <a:pt x="0" y="770"/>
                  <a:pt x="0" y="770"/>
                  <a:pt x="0" y="770"/>
                </a:cubicBezTo>
                <a:cubicBezTo>
                  <a:pt x="30" y="800"/>
                  <a:pt x="30" y="800"/>
                  <a:pt x="30" y="800"/>
                </a:cubicBezTo>
                <a:cubicBezTo>
                  <a:pt x="106" y="728"/>
                  <a:pt x="106" y="728"/>
                  <a:pt x="106" y="728"/>
                </a:cubicBezTo>
                <a:cubicBezTo>
                  <a:pt x="178" y="800"/>
                  <a:pt x="178" y="800"/>
                  <a:pt x="178" y="800"/>
                </a:cubicBezTo>
                <a:cubicBezTo>
                  <a:pt x="208" y="770"/>
                  <a:pt x="208" y="770"/>
                  <a:pt x="208" y="770"/>
                </a:cubicBezTo>
                <a:cubicBezTo>
                  <a:pt x="136" y="698"/>
                  <a:pt x="136" y="698"/>
                  <a:pt x="136" y="698"/>
                </a:cubicBezTo>
                <a:cubicBezTo>
                  <a:pt x="208" y="622"/>
                  <a:pt x="208" y="622"/>
                  <a:pt x="208" y="622"/>
                </a:cubicBezTo>
                <a:lnTo>
                  <a:pt x="178" y="592"/>
                </a:lnTo>
                <a:close/>
                <a:moveTo>
                  <a:pt x="800" y="325"/>
                </a:moveTo>
                <a:cubicBezTo>
                  <a:pt x="771" y="296"/>
                  <a:pt x="771" y="296"/>
                  <a:pt x="771" y="296"/>
                </a:cubicBezTo>
                <a:cubicBezTo>
                  <a:pt x="699" y="372"/>
                  <a:pt x="699" y="372"/>
                  <a:pt x="699" y="372"/>
                </a:cubicBezTo>
                <a:cubicBezTo>
                  <a:pt x="623" y="296"/>
                  <a:pt x="623" y="296"/>
                  <a:pt x="623" y="296"/>
                </a:cubicBezTo>
                <a:cubicBezTo>
                  <a:pt x="593" y="325"/>
                  <a:pt x="593" y="325"/>
                  <a:pt x="593" y="325"/>
                </a:cubicBezTo>
                <a:cubicBezTo>
                  <a:pt x="669" y="402"/>
                  <a:pt x="669" y="402"/>
                  <a:pt x="669" y="402"/>
                </a:cubicBezTo>
                <a:cubicBezTo>
                  <a:pt x="593" y="474"/>
                  <a:pt x="593" y="474"/>
                  <a:pt x="593" y="474"/>
                </a:cubicBezTo>
                <a:cubicBezTo>
                  <a:pt x="623" y="503"/>
                  <a:pt x="623" y="503"/>
                  <a:pt x="623" y="503"/>
                </a:cubicBezTo>
                <a:cubicBezTo>
                  <a:pt x="699" y="431"/>
                  <a:pt x="699" y="431"/>
                  <a:pt x="699" y="431"/>
                </a:cubicBezTo>
                <a:cubicBezTo>
                  <a:pt x="771" y="503"/>
                  <a:pt x="771" y="503"/>
                  <a:pt x="771" y="503"/>
                </a:cubicBezTo>
                <a:cubicBezTo>
                  <a:pt x="800" y="474"/>
                  <a:pt x="800" y="474"/>
                  <a:pt x="800" y="474"/>
                </a:cubicBezTo>
                <a:cubicBezTo>
                  <a:pt x="729" y="402"/>
                  <a:pt x="729" y="402"/>
                  <a:pt x="729" y="402"/>
                </a:cubicBezTo>
                <a:lnTo>
                  <a:pt x="800" y="325"/>
                </a:lnTo>
                <a:close/>
                <a:moveTo>
                  <a:pt x="559" y="0"/>
                </a:moveTo>
                <a:cubicBezTo>
                  <a:pt x="487" y="76"/>
                  <a:pt x="487" y="76"/>
                  <a:pt x="487" y="76"/>
                </a:cubicBezTo>
                <a:cubicBezTo>
                  <a:pt x="411" y="0"/>
                  <a:pt x="411" y="0"/>
                  <a:pt x="411" y="0"/>
                </a:cubicBezTo>
                <a:cubicBezTo>
                  <a:pt x="381" y="29"/>
                  <a:pt x="381" y="29"/>
                  <a:pt x="381" y="29"/>
                </a:cubicBezTo>
                <a:cubicBezTo>
                  <a:pt x="458" y="105"/>
                  <a:pt x="458" y="105"/>
                  <a:pt x="458" y="105"/>
                </a:cubicBezTo>
                <a:cubicBezTo>
                  <a:pt x="381" y="177"/>
                  <a:pt x="381" y="177"/>
                  <a:pt x="381" y="177"/>
                </a:cubicBezTo>
                <a:cubicBezTo>
                  <a:pt x="411" y="207"/>
                  <a:pt x="411" y="207"/>
                  <a:pt x="411" y="207"/>
                </a:cubicBezTo>
                <a:cubicBezTo>
                  <a:pt x="487" y="135"/>
                  <a:pt x="487" y="135"/>
                  <a:pt x="487" y="135"/>
                </a:cubicBezTo>
                <a:cubicBezTo>
                  <a:pt x="559" y="207"/>
                  <a:pt x="559" y="207"/>
                  <a:pt x="559" y="207"/>
                </a:cubicBezTo>
                <a:cubicBezTo>
                  <a:pt x="589" y="177"/>
                  <a:pt x="589" y="177"/>
                  <a:pt x="589" y="177"/>
                </a:cubicBezTo>
                <a:cubicBezTo>
                  <a:pt x="517" y="105"/>
                  <a:pt x="517" y="105"/>
                  <a:pt x="517" y="105"/>
                </a:cubicBezTo>
                <a:cubicBezTo>
                  <a:pt x="589" y="29"/>
                  <a:pt x="589" y="29"/>
                  <a:pt x="589" y="29"/>
                </a:cubicBezTo>
                <a:lnTo>
                  <a:pt x="55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800">
              <a:solidFill>
                <a:srgbClr val="262626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6" name="Subtitle 2"/>
          <p:cNvSpPr txBox="1">
            <a:spLocks/>
          </p:cNvSpPr>
          <p:nvPr/>
        </p:nvSpPr>
        <p:spPr>
          <a:xfrm>
            <a:off x="546191" y="372025"/>
            <a:ext cx="8948661" cy="6165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bg-BG" sz="36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Разпределение на бюджета – Еко схеми</a:t>
            </a:r>
            <a:endParaRPr lang="id-ID" sz="3600" b="1" dirty="0">
              <a:solidFill>
                <a:schemeClr val="accent6">
                  <a:lumMod val="40000"/>
                  <a:lumOff val="60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8050" y="1462605"/>
            <a:ext cx="5398667" cy="38798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8324" y="2236259"/>
            <a:ext cx="3333750" cy="394335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975" y="6003675"/>
            <a:ext cx="1176630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779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607924" y="294882"/>
            <a:ext cx="6965760" cy="58886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Семена от картофи</a:t>
            </a:r>
            <a:endParaRPr lang="bg-BG" sz="2400" b="1" dirty="0" smtClean="0">
              <a:solidFill>
                <a:schemeClr val="accent6">
                  <a:lumMod val="60000"/>
                  <a:lumOff val="40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32225" y="1502262"/>
            <a:ext cx="4292972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200"/>
              </a:spcBef>
              <a:spcAft>
                <a:spcPts val="300"/>
              </a:spcAft>
            </a:pPr>
            <a:r>
              <a:rPr lang="en-US" sz="1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I.Б.21 - Обвързано с </a:t>
            </a:r>
            <a:r>
              <a:rPr lang="en-US" sz="14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производството</a:t>
            </a:r>
            <a:r>
              <a:rPr lang="en-US" sz="1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подпомагане</a:t>
            </a:r>
            <a:r>
              <a:rPr lang="en-US" sz="1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en-US" sz="14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доходите</a:t>
            </a:r>
            <a:r>
              <a:rPr lang="en-US" sz="1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1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производство на </a:t>
            </a:r>
            <a:r>
              <a:rPr lang="en-US" sz="14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семена</a:t>
            </a:r>
            <a:r>
              <a:rPr lang="en-US" sz="1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r>
              <a:rPr lang="en-US" sz="1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картофи</a:t>
            </a:r>
            <a:endParaRPr lang="en-US" sz="1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092918" y="2183914"/>
            <a:ext cx="23492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8077990" y="1333451"/>
            <a:ext cx="5426" cy="2828535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6453795" y="2275563"/>
            <a:ext cx="1089204" cy="370698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2025г</a:t>
            </a:r>
            <a:r>
              <a:rPr lang="bg-BG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</a:t>
            </a:r>
            <a:endParaRPr lang="id-ID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38018" y="1409238"/>
            <a:ext cx="1089204" cy="392337"/>
          </a:xfrm>
          <a:prstGeom prst="rect">
            <a:avLst/>
          </a:prstGeom>
          <a:solidFill>
            <a:srgbClr val="549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2024г.</a:t>
            </a:r>
            <a:endParaRPr lang="id-ID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083416" y="1360118"/>
            <a:ext cx="16251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/>
              <a:t>419 </a:t>
            </a:r>
            <a:r>
              <a:rPr lang="en-US" dirty="0" smtClean="0"/>
              <a:t>400</a:t>
            </a:r>
            <a:r>
              <a:rPr lang="bg-BG" dirty="0" smtClean="0"/>
              <a:t> €</a:t>
            </a:r>
            <a:endParaRPr lang="ru-RU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flipH="1" flipV="1">
            <a:off x="712946" y="1338921"/>
            <a:ext cx="4468654" cy="21197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8107274" y="766497"/>
            <a:ext cx="18439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1400" b="1" dirty="0" smtClean="0">
                <a:solidFill>
                  <a:srgbClr val="ED7D3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Бюджет</a:t>
            </a:r>
            <a:endParaRPr lang="bg-BG" sz="1400" b="1" dirty="0">
              <a:solidFill>
                <a:srgbClr val="ED7D3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453795" y="3101744"/>
            <a:ext cx="1089204" cy="37069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2026 </a:t>
            </a:r>
            <a:r>
              <a:rPr lang="bg-BG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г.</a:t>
            </a:r>
            <a:endParaRPr lang="id-ID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648195" y="2276929"/>
            <a:ext cx="1109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598 </a:t>
            </a:r>
            <a:r>
              <a:rPr lang="en-US" dirty="0" smtClean="0"/>
              <a:t>630</a:t>
            </a:r>
            <a:r>
              <a:rPr lang="bg-BG" dirty="0" smtClean="0"/>
              <a:t> €</a:t>
            </a:r>
            <a:endParaRPr lang="en-US" dirty="0"/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9951251" y="1333451"/>
            <a:ext cx="49345" cy="2891416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10163119" y="766497"/>
            <a:ext cx="18439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1400" b="1" dirty="0" smtClean="0">
                <a:solidFill>
                  <a:srgbClr val="ED7D3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Ставка </a:t>
            </a:r>
            <a:endParaRPr lang="bg-BG" sz="1400" b="1" dirty="0">
              <a:solidFill>
                <a:srgbClr val="ED7D3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0147375" y="2460227"/>
            <a:ext cx="18439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1400" b="1" dirty="0" smtClean="0">
                <a:solidFill>
                  <a:srgbClr val="ED7D3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Планирана ставка </a:t>
            </a:r>
            <a:endParaRPr lang="bg-BG" sz="1400" b="1" dirty="0">
              <a:solidFill>
                <a:srgbClr val="ED7D3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95792" y="2874046"/>
            <a:ext cx="705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dirty="0" smtClean="0"/>
              <a:t>932 €</a:t>
            </a:r>
            <a:endParaRPr lang="en-US" dirty="0"/>
          </a:p>
        </p:txBody>
      </p:sp>
      <p:sp>
        <p:nvSpPr>
          <p:cNvPr id="44" name="Subtitle 2"/>
          <p:cNvSpPr txBox="1">
            <a:spLocks/>
          </p:cNvSpPr>
          <p:nvPr/>
        </p:nvSpPr>
        <p:spPr>
          <a:xfrm>
            <a:off x="8279588" y="50095"/>
            <a:ext cx="4915129" cy="58886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bg-BG" sz="3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Предложение: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30" y="6118650"/>
            <a:ext cx="1176630" cy="646232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8648195" y="3032800"/>
            <a:ext cx="1109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598 </a:t>
            </a:r>
            <a:r>
              <a:rPr lang="en-US" dirty="0" smtClean="0"/>
              <a:t>630</a:t>
            </a:r>
            <a:r>
              <a:rPr lang="bg-BG" dirty="0" smtClean="0"/>
              <a:t> €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6497431" y="3791288"/>
            <a:ext cx="1089204" cy="37069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2026 </a:t>
            </a:r>
            <a:r>
              <a:rPr lang="bg-BG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г.</a:t>
            </a:r>
            <a:endParaRPr lang="id-ID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645465" y="3750404"/>
            <a:ext cx="1109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598 </a:t>
            </a:r>
            <a:r>
              <a:rPr lang="en-US" dirty="0" smtClean="0"/>
              <a:t>630</a:t>
            </a:r>
            <a:r>
              <a:rPr lang="bg-BG" dirty="0" smtClean="0"/>
              <a:t> €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446" y="2633298"/>
            <a:ext cx="3567179" cy="201225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4" name="Rectangle 33"/>
          <p:cNvSpPr/>
          <p:nvPr/>
        </p:nvSpPr>
        <p:spPr>
          <a:xfrm>
            <a:off x="6982620" y="4788085"/>
            <a:ext cx="4292972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200"/>
              </a:spcBef>
              <a:spcAft>
                <a:spcPts val="300"/>
              </a:spcAft>
            </a:pPr>
            <a:r>
              <a:rPr lang="en-US" sz="14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I.Б.2</a:t>
            </a:r>
            <a:r>
              <a:rPr lang="bg-BG" sz="14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14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- Обвързано с </a:t>
            </a:r>
            <a:r>
              <a:rPr lang="en-US" sz="14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производството</a:t>
            </a:r>
            <a:r>
              <a:rPr lang="en-US" sz="1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подпомагане</a:t>
            </a:r>
            <a:r>
              <a:rPr lang="en-US" sz="1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en-US" sz="14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доходите</a:t>
            </a:r>
            <a:r>
              <a:rPr lang="en-US" sz="1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1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за картофи за производство на нишесте</a:t>
            </a:r>
            <a:endParaRPr lang="en-US" sz="1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6" name="Subtitle 2"/>
          <p:cNvSpPr txBox="1">
            <a:spLocks/>
          </p:cNvSpPr>
          <p:nvPr/>
        </p:nvSpPr>
        <p:spPr>
          <a:xfrm>
            <a:off x="7586635" y="5421257"/>
            <a:ext cx="3398218" cy="39733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За Кампания 2026 и 2027 не се прилага</a:t>
            </a:r>
            <a:endParaRPr lang="bg-BG" sz="1400" b="1" dirty="0" smtClean="0">
              <a:solidFill>
                <a:schemeClr val="accent1">
                  <a:lumMod val="7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95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607924" y="294882"/>
            <a:ext cx="6965760" cy="58886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Оранжерийно производство</a:t>
            </a:r>
            <a:endParaRPr lang="bg-BG" sz="2400" b="1" dirty="0" smtClean="0">
              <a:solidFill>
                <a:schemeClr val="accent6">
                  <a:lumMod val="60000"/>
                  <a:lumOff val="40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32225" y="1502262"/>
            <a:ext cx="4292972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200"/>
              </a:spcBef>
              <a:spcAft>
                <a:spcPts val="300"/>
              </a:spcAft>
            </a:pPr>
            <a:r>
              <a:rPr lang="en-US" sz="14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I.Б.</a:t>
            </a:r>
            <a:r>
              <a:rPr lang="bg-BG" sz="14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en-US" sz="14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Обвързано с производството подпомагане на доходите за оранжерийно производство</a:t>
            </a:r>
            <a:endParaRPr lang="en-US" sz="1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092918" y="2183914"/>
            <a:ext cx="23492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8077990" y="1333451"/>
            <a:ext cx="5426" cy="850463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461539" y="1553991"/>
            <a:ext cx="1089204" cy="392337"/>
          </a:xfrm>
          <a:prstGeom prst="rect">
            <a:avLst/>
          </a:prstGeom>
          <a:solidFill>
            <a:srgbClr val="549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202</a:t>
            </a:r>
            <a:r>
              <a:rPr lang="en-US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6</a:t>
            </a:r>
            <a:r>
              <a:rPr lang="bg-BG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г.</a:t>
            </a:r>
            <a:endParaRPr lang="id-ID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107274" y="1554667"/>
            <a:ext cx="16251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/>
              <a:t>6 571 </a:t>
            </a:r>
            <a:r>
              <a:rPr lang="en-US" dirty="0" smtClean="0"/>
              <a:t>218,33 </a:t>
            </a:r>
            <a:r>
              <a:rPr lang="bg-BG" dirty="0" smtClean="0"/>
              <a:t>€</a:t>
            </a:r>
            <a:endParaRPr lang="ru-RU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flipH="1" flipV="1">
            <a:off x="708535" y="1135893"/>
            <a:ext cx="4468654" cy="21197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8107274" y="930952"/>
            <a:ext cx="18439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1400" b="1" dirty="0" smtClean="0">
                <a:solidFill>
                  <a:srgbClr val="ED7D3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Бюджет</a:t>
            </a:r>
            <a:endParaRPr lang="bg-BG" sz="1400" b="1" dirty="0">
              <a:solidFill>
                <a:srgbClr val="ED7D3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10024533" y="1360118"/>
            <a:ext cx="8467" cy="823796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10118466" y="919594"/>
            <a:ext cx="18439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1400" b="1" dirty="0" smtClean="0">
                <a:solidFill>
                  <a:srgbClr val="ED7D3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Ставка </a:t>
            </a:r>
            <a:endParaRPr lang="bg-BG" sz="1400" b="1" dirty="0">
              <a:solidFill>
                <a:srgbClr val="ED7D3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0231954" y="1390895"/>
            <a:ext cx="18439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1400" b="1" dirty="0" smtClean="0">
                <a:solidFill>
                  <a:srgbClr val="ED7D3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Планирана ставка </a:t>
            </a:r>
            <a:endParaRPr lang="bg-BG" sz="1400" b="1" dirty="0">
              <a:solidFill>
                <a:srgbClr val="ED7D3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0231954" y="2472342"/>
            <a:ext cx="18439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1400" b="1" dirty="0" smtClean="0">
                <a:solidFill>
                  <a:srgbClr val="ED7D3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Максимална ставка </a:t>
            </a:r>
            <a:endParaRPr lang="bg-BG" sz="1400" b="1" dirty="0">
              <a:solidFill>
                <a:srgbClr val="ED7D3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737153" y="1906231"/>
            <a:ext cx="11673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dirty="0"/>
              <a:t>8 184,44 </a:t>
            </a:r>
            <a:r>
              <a:rPr lang="bg-BG" dirty="0" smtClean="0"/>
              <a:t>€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0737152" y="2918864"/>
            <a:ext cx="11673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dirty="0"/>
              <a:t>9 </a:t>
            </a:r>
            <a:r>
              <a:rPr lang="bg-BG" dirty="0" smtClean="0"/>
              <a:t>821,33</a:t>
            </a:r>
            <a:r>
              <a:rPr lang="en-US" dirty="0" smtClean="0"/>
              <a:t> </a:t>
            </a:r>
            <a:r>
              <a:rPr lang="bg-BG" dirty="0" smtClean="0"/>
              <a:t>€</a:t>
            </a:r>
            <a:endParaRPr lang="en-US" dirty="0"/>
          </a:p>
        </p:txBody>
      </p:sp>
      <p:sp>
        <p:nvSpPr>
          <p:cNvPr id="44" name="Subtitle 2"/>
          <p:cNvSpPr txBox="1">
            <a:spLocks/>
          </p:cNvSpPr>
          <p:nvPr/>
        </p:nvSpPr>
        <p:spPr>
          <a:xfrm>
            <a:off x="7190937" y="327044"/>
            <a:ext cx="5969326" cy="58886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bg-BG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Предложение </a:t>
            </a:r>
            <a:r>
              <a:rPr lang="bg-BG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за Кампания 2026</a:t>
            </a:r>
            <a:r>
              <a:rPr lang="bg-BG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: </a:t>
            </a:r>
            <a:endParaRPr lang="bg-BG" sz="2400" b="1" dirty="0" smtClean="0">
              <a:solidFill>
                <a:schemeClr val="accent6">
                  <a:lumMod val="60000"/>
                  <a:lumOff val="40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30" y="6118650"/>
            <a:ext cx="1176630" cy="646232"/>
          </a:xfrm>
          <a:prstGeom prst="rect">
            <a:avLst/>
          </a:prstGeom>
        </p:spPr>
      </p:pic>
      <p:pic>
        <p:nvPicPr>
          <p:cNvPr id="14" name="Picture Placeholder 13"/>
          <p:cNvPicPr>
            <a:picLocks noGrp="1" noChangeAspect="1"/>
          </p:cNvPicPr>
          <p:nvPr>
            <p:ph type="pic" sz="quarter" idx="1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95" r="28495"/>
          <a:stretch>
            <a:fillRect/>
          </a:stretch>
        </p:blipFill>
        <p:spPr>
          <a:xfrm>
            <a:off x="1256937" y="2276899"/>
            <a:ext cx="2387786" cy="4164867"/>
          </a:xfrm>
        </p:spPr>
      </p:pic>
      <p:sp>
        <p:nvSpPr>
          <p:cNvPr id="39" name="Rectangle 38"/>
          <p:cNvSpPr/>
          <p:nvPr/>
        </p:nvSpPr>
        <p:spPr>
          <a:xfrm>
            <a:off x="5044451" y="2609950"/>
            <a:ext cx="4292972" cy="783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1200"/>
              </a:spcBef>
              <a:spcAft>
                <a:spcPts val="300"/>
              </a:spcAft>
            </a:pP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Министерството на земеделието и храните създава и поддържа цифрови географски данни за площи с оранжерии, парници </a:t>
            </a:r>
            <a:endParaRPr lang="en-US" sz="1400" dirty="0">
              <a:solidFill>
                <a:schemeClr val="accent6">
                  <a:lumMod val="75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107274" y="3987127"/>
            <a:ext cx="34243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1. данни </a:t>
            </a:r>
            <a:r>
              <a:rPr lang="ru-RU" sz="1200" dirty="0"/>
              <a:t>за местоположение и площ;</a:t>
            </a:r>
          </a:p>
          <a:p>
            <a:r>
              <a:rPr lang="ru-RU" sz="1200" dirty="0" smtClean="0"/>
              <a:t>2. номер </a:t>
            </a:r>
            <a:r>
              <a:rPr lang="ru-RU" sz="1200" dirty="0"/>
              <a:t>на разрешение за ползване или документ за собственост;</a:t>
            </a:r>
          </a:p>
          <a:p>
            <a:r>
              <a:rPr lang="ru-RU" sz="1200" dirty="0" smtClean="0"/>
              <a:t>3. покритие </a:t>
            </a:r>
            <a:r>
              <a:rPr lang="ru-RU" sz="1200" dirty="0"/>
              <a:t>на конструкция;</a:t>
            </a:r>
          </a:p>
          <a:p>
            <a:r>
              <a:rPr lang="ru-RU" sz="1200" dirty="0" smtClean="0"/>
              <a:t>4. други </a:t>
            </a:r>
            <a:r>
              <a:rPr lang="ru-RU" sz="1200" dirty="0"/>
              <a:t>атрибутивни данни. </a:t>
            </a:r>
          </a:p>
        </p:txBody>
      </p:sp>
      <p:sp>
        <p:nvSpPr>
          <p:cNvPr id="45" name="Rectangle 44"/>
          <p:cNvSpPr/>
          <p:nvPr/>
        </p:nvSpPr>
        <p:spPr>
          <a:xfrm>
            <a:off x="4017861" y="3989588"/>
            <a:ext cx="3424326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/>
              <a:t>1. данни </a:t>
            </a:r>
            <a:r>
              <a:rPr lang="ru-RU" sz="1000" dirty="0"/>
              <a:t>за местоположение и площ;</a:t>
            </a:r>
          </a:p>
          <a:p>
            <a:r>
              <a:rPr lang="ru-RU" sz="1000" dirty="0" smtClean="0"/>
              <a:t>2. номер </a:t>
            </a:r>
            <a:r>
              <a:rPr lang="ru-RU" sz="1000" dirty="0"/>
              <a:t>на разрешение за ползване или документ за собственост;</a:t>
            </a:r>
          </a:p>
          <a:p>
            <a:r>
              <a:rPr lang="ru-RU" sz="1000" dirty="0" smtClean="0"/>
              <a:t>3. покритие </a:t>
            </a:r>
            <a:r>
              <a:rPr lang="ru-RU" sz="1000" dirty="0"/>
              <a:t>на конструкция</a:t>
            </a:r>
            <a:r>
              <a:rPr lang="ru-RU" sz="1000" dirty="0" smtClean="0"/>
              <a:t>;</a:t>
            </a:r>
          </a:p>
          <a:p>
            <a:r>
              <a:rPr lang="ru-RU" sz="1000" dirty="0"/>
              <a:t>4</a:t>
            </a:r>
            <a:r>
              <a:rPr lang="ru-RU" sz="1200" dirty="0"/>
              <a:t>. </a:t>
            </a:r>
            <a:r>
              <a:rPr lang="ru-RU" sz="1200" b="1" dirty="0" smtClean="0"/>
              <a:t>съпътстващи </a:t>
            </a:r>
            <a:r>
              <a:rPr lang="ru-RU" sz="1200" b="1" dirty="0"/>
              <a:t>системи за водоснабдяване, електроснабдяване, отопление, вентилация и други</a:t>
            </a:r>
          </a:p>
          <a:p>
            <a:r>
              <a:rPr lang="ru-RU" sz="1000" dirty="0" smtClean="0"/>
              <a:t>4. други </a:t>
            </a:r>
            <a:r>
              <a:rPr lang="ru-RU" sz="1000" dirty="0"/>
              <a:t>атрибутивни данни. </a:t>
            </a:r>
          </a:p>
        </p:txBody>
      </p:sp>
      <p:sp>
        <p:nvSpPr>
          <p:cNvPr id="46" name="Rectangle 45"/>
          <p:cNvSpPr/>
          <p:nvPr/>
        </p:nvSpPr>
        <p:spPr>
          <a:xfrm>
            <a:off x="4548316" y="3520074"/>
            <a:ext cx="1089204" cy="39233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Оранжерии</a:t>
            </a:r>
            <a:endParaRPr lang="id-ID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9029262" y="3529553"/>
            <a:ext cx="1089204" cy="39233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П</a:t>
            </a:r>
            <a:r>
              <a:rPr lang="bg-BG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арници</a:t>
            </a:r>
            <a:endParaRPr lang="id-ID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5092918" y="5433322"/>
            <a:ext cx="4292972" cy="783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1200"/>
              </a:spcBef>
              <a:spcAft>
                <a:spcPts val="300"/>
              </a:spcAft>
            </a:pPr>
            <a:r>
              <a:rPr lang="bg-BG" sz="1400" b="1" dirty="0" smtClean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Изменение на Закона за подпомагане на земеделските производителите – в процес на обществени консултации</a:t>
            </a:r>
            <a:endParaRPr lang="en-US" sz="1400" dirty="0">
              <a:solidFill>
                <a:schemeClr val="accent1">
                  <a:lumMod val="75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23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5193972" y="3556582"/>
            <a:ext cx="2931658" cy="5590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bg-BG" sz="3200" b="1" dirty="0" smtClean="0">
                <a:solidFill>
                  <a:srgbClr val="C55A1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БЛАГОДАРЯ!</a:t>
            </a:r>
            <a:endParaRPr lang="id-ID" sz="3200" b="1" dirty="0">
              <a:solidFill>
                <a:srgbClr val="C55A1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975" y="6003675"/>
            <a:ext cx="1176630" cy="64623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899028" y="6003946"/>
            <a:ext cx="4292972" cy="322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200"/>
              </a:spcBef>
              <a:spcAft>
                <a:spcPts val="300"/>
              </a:spcAft>
            </a:pPr>
            <a:r>
              <a:rPr lang="bg-BG" sz="14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Дирекция „Директни плащания“-2025</a:t>
            </a:r>
            <a:endParaRPr lang="en-US" sz="1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16" r="35316"/>
          <a:stretch>
            <a:fillRect/>
          </a:stretch>
        </p:blipFill>
        <p:spPr>
          <a:xfrm>
            <a:off x="1633463" y="1908362"/>
            <a:ext cx="2210404" cy="3855471"/>
          </a:xfrm>
        </p:spPr>
      </p:pic>
    </p:spTree>
    <p:extLst>
      <p:ext uri="{BB962C8B-B14F-4D97-AF65-F5344CB8AC3E}">
        <p14:creationId xmlns:p14="http://schemas.microsoft.com/office/powerpoint/2010/main" val="413896948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E53135DE-5BDE-4784-8362-2A767A10739A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PlefEk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5XnxJ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PlefEm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+V58SS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+V58SW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+V58ST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+V58SXL80YFnAAAAawAAABwAAAB1bml2ZXJzYWwvbG9jYWxfc2V0dGluZ3MueG1sDcw7CsNADEXR3qsQ6p1P58JjdymDIc4ChP0IBo0UZkRIdp/pbnG44/zNSh+Uerglvp4uTLDN98NeiZ/rrR+Yaojtom5IbM40T92ovok+ENFgpbfKD2VFbhG4S25yKaiwkGhnPk/dH1BLAwQUAAIACABElFdHI7RO+/sCAACwCAAAFAAAAHVuaXZlcnNhbC9wbGF5ZXIueG1srVXfT9swEH4u0v6HyO/YLR0DqgTEkNAexoTUse2tMombeE3izHYI5a/f2c7vpWxIe2iVnO/77nz33cW/es5S74lJxUUeoAWeI4/loYh4Hgfo4evt8Tm6unx35Bcp3TPp8ShAZc4NgKbIi5gKJS80gO+pTgLUM2BgRl4huZBc74H7FLjbSCdL9O5oBi65ClCidbEipKoqzBUg8liJtDQkCociI4VkiuWaSeLSQF6DXem/o+GXiZzofcFUD1notweuSVqOZ8UHJNUSCxmTk/l8QX7cfV6HCcvoMc+VpnnIkAeVnNlSPtJwdyeiMmXK2Ga+S3LNtDZJWNvM1yu+OM89JcMAOYdNxpSiMVM4zWNEHJZMgP1tSlVS86gBreFVO17zWr+Ned80brZzpHMuyseUqwSO+pDOOgn0yTCqn9nrWgU9NAq6NUzIk+xXySWL7Ou3VozzBXIBW8XZPLGqQjiAp1saaiH3NwADFdUdxG3TsGsatqCWA7fR1x0Fam67ZVSXkjWlmvlPPGLiC5WSGllcalkyn4yMNZYMwT5xV66b1DXET3SWnv5Db4zfqDU/1WudsYD/0ZhPQNTWhOcRe77l4KNZBjXVDIptbFgXKTYxu5xU+Zj1dD0wuRzrpsBFPE1lzGAMI6op6ezkEJRJqsAlLOUI2zs4CE54nKTw05MM49ODNBmVu0mG3sFBcCrC3QS0NbdlJOM6jsTUKsgnE+vED0ulRcZfrDwHe0avrA5fG7nm6Lrg7cHZ/I9RHMRoBnOLJlaXeertq+bw3sypVp3PpnCWgVphHpguC+fVzEJZjHwitqVlqm/6OTX7sAcd5Tw1HdNc30HvolrzF+ZVPDJfusXS1CRhRjMB+nC+7DFAP2G7DMJb06GIW5E3dcCY2Df3byvabPm6da7rhzrsQw2fOKscxs3UR1BHLEWZR6Me4qL7iKgUdtq1ZNRL2RZutDgBkYoiQO/hob7zxelFd+WzxUWDtXndu8Aulzes9DrhTkGk1nV7Eb/eDfD4G1BLAwQUAAIACAD5XnxJsIcj9GwBAAD3AgAAKQAAAHVuaXZlcnNhbC9za2luX2N1c3RvbWl6YXRpb25fc2V0dGluZ3MueG1sjVLbSiQxEH33K4I/MEkqt4Z2ILeWeVHRAZ+b6ezSrKaXTsRlycebdncYR0c09VR1Tp2iKqdNv8Zon1KeHse/fR6neBdyHuPPtD5DqN1ND9N8M4cUclodKvdjHKbnTfwxLbVaTbmPQz8PdkHTGqPu9SEltXKqZswwiiTz1CvkPLcVa8A1YCvmKLHt6p3EP9057ELMp1Xb1RH6sWETU5jzJg7hzxqO2W+h4w0u534YKy+tBVui7KcWx5ZAjHDJfaEaAASy3BGHi5SN1AR5zDiGYhQFCohwThpRiKQcatY1oqow3wjEJGPUFepp7UZaG0dtkdAQous0rxpbus5IjBEhBJgrXEBnMKpsqBoa1HJAcGBAFG00UYA625mOFe+8sBwp6gXGhRkDGB+Oe9ju7bkO1W+vsz/nF4Inv+AkunhrdcJc7e5pnit5Gx5/P/Q5oHG4OL+59Xf+aqu3m+ur8/++fPXwnrWYtW79qbdfAFBLAwQUAAIACAD5XnxJSnLKSHENAAAnIgAAFwAAAHVuaXZlcnNhbC91bml2ZXJzYWwucG5n7ZppVFNZtoCv5QTigO0r0WJqtQWrBBkiBCQkhTJoFYI1CDIYQCZFSAgISIBgQbWIAynhCcEAWVV2Y9cLczAhgRAVZTAJKZoKUwJBGSKEEMMlCYEEOoGqWr1W/+ufb+XHHc757jl377PP3mffu07hhQC/XTs+2QEAwK5zZ72/BoAt/gCwGWO0TVezetrOT3fZlPq132mgrtdiRlfYEu913gsAGvEmmqiturJx8tmQVADY3aE/NnWh/xEDAIfaznl7fXsTKR09f88uY/TWW7BcA+AAWp4J5shw4fsvtm71OfqXE3/ZcfqC0exnP915Z3Mncv9nX5kePmTq7e/adyuy6V6n2bQcCv9YIlTzvuRVnOtdDN9q5vmU/H+tZEZWwODoRRdVQHoHEd2euTBLrq9q0yywnyKz5T46eW49aVbgrx3q91Z2CF5M8nJXwZQ4fXVr5Ei3a8W2ksGI3Bz3Q7qa55edH0yeJLQpBsLYxroyMP/TtaOqabdK/tn156+G9jBFa6sq9kM9zOhrLs4i712/LY/8SHcxzdO3+tzIRl93iKA/f28ABmAABmAABmAABmAABmAABmAABmAABmAABmAA/7/BKyZLK0Xb6m81+P+22+AdNug2eWcPhAdLXZgsCayCKYeibUlqTrzVKbBlWs6dqOhqDd2t/2tZqlXOJYQtUAldCNziE2vLZq5Hfy9MoCEL2u2n5aJJ17UXLyafDSI91C/N2huyG/aQM9vAlmD2ZgB4PvrhzfF6WHPEckRXItjbVFuaia6mJwnAMifeTGzp2oXt20ueknBYNWCdrm+SehmhebsnsLaTL4ar6CVlETi15eDabDDrlLoT2o6Z9RCpez06U1ORN9/+lTaoDcxd7l/plJLKylEIFLqKksRgaaYcVA8Edaw5EDtwfdJL2OXT77m6NCE+IU6TfrmavxT4BhkDABZX2r0RnZea1Eoaixk+zyyPc5E5EcRKL9kxTLIjvdYlwUqVkFkX7QoTqdpVlajv6zoHj+BhC0USGypHQcHA4R++21OBTD+F6qxZMT5K6UWoewLbLc/bfJHIe730SwH8RtzcY/V0ynTlDBUDMghGThNUkgqsq0Ee2fMO3ktElaahcpFsCA4hyk/pz6rmJgnu7QRuUThmiYEw+asFyqRTiP3KWEJVtDNPnq9xVoxHNmEv0F7rZEpwdYzvSDsRv/mGC3csMbHeNS4en6f1nRUOxKLwEqKiHb+HkvHau1hN/yrq3RAsGAS966Tugjy262ibFdWzyObzOdW2zLUVEev+CSIFeSSYiQ+5LRWD1cTYMSQP+rH/2APPflSCgzMAoFjDxzMVBxeGakpz0C68xnIx9tlc8CFCeF/6+5exm7sSk2VQLO/KnpIMHsw2Z97GjhN7ZkDTJtU6fRVtsn+fFfVapxJLONDH9JkWiT1p8UzfOqw1CLYFODxGmdiuSKyaM6J5zcQhveoCdG9S47Lm5v0gNov2WDzESX+Rf4pUGJlyXtApSRCOZeez1m7nxrr+k8Y80JJJFqNMbB5sB1OfdAxVixJp9MerP/0ZozM4Q4UZnjmBzR5sxCLGvufnbAaSM7hvD3ZljxWH1uYz+bCuq7u5IfZrP24puT7iigyeUDJeMKDmPRCkXWZGbVWryplQg8o1simjMdC6qV8XDe+ZeZNgOVc77R4EPi0Jloyb5vW4JJnXkzFEd867mms2pRz6kSBx3XgcN8pl5ewzREFPOMsyHaIUOw4TZ2hnQjvTcQ/pqNZabqbY0V3mkjK60jJ3Q++WXZN0cVUYLg4WR1Y06FQmeK5pQLYiOUQW4jiTPIwZbAytkjD8HcsPpAyQrlc++CCNIRJR3SmQOM9At6EqYuYJ6jFnrytVZcahYb+OfPQmHBUVheAJe+He/n8b4vVfbczouz75mcqpnn3Git2x3x+npJDs6xGyjJez7ZuAlizUcv1JeE2Q5IrOtE6t8xH9/+Nfd80VTtvVR1lMvsNNPxZw+UYWzI1SJ/6hrHFrcZLQ+26ScI7feJmFmJHs/4Y6o+SN7odOL9NhDr4csJ2BC1fAp11pRqnlXSnIZnodf0VuB34pxedqJsplWkqdNXllGzA+T+8lmVY5zM+2irTzgglxKogTBuIWSkrQOJBoG7EyMniirVKuleWuSQUEncvcp9cehJZZZjzkM4bCuKkPM+0o91ck1C43ttNa1RQht56zFJILgjjPIvooHUfdpAR/vTjwevqUGLLX/5Y5DYuo4zi8hIqywTWRWqZhNrDCQ0ahAJDBrmi9ogiRN/V+Qr3qSArhfYLMlr82Qce3W1TIBeKxeWPwKUI7s7hs72tx5RlcGQSGx5gr+64c7lxlSE14fMcJWxuuI7vNXvaq5CBVgRlzVEH7w/kXefGHCQAUpcAJK6A3GNqpN+tj7YHEzvx9SvzqDKch6RXe+KhOgcgm0R1Si3xZUk9Csv5adFBJ+0Yf1QOfDsuYTmCvY18MQhpbO9CjiwH3EjvsROmjIS9izFlNXAjbsy/GxHfXGcGyJ3r08us21yDJJCzPOHkiSNbFzexwxaXRm9Ynb9F2eTAm7n3nMnWwS9O2w2bCjLX0ekYR5k142/ZgNan+Xo7F8DvO7IVK9qXaEp1rmA3vEThHHCXcT/JE9WdYFhF32IAjOgQa2Tx/EMa0hop3CZb4v6sURNq7x6UjcYh3e2XodPfcXqcJlfki5QXiFDfdgxxlbUxlfk0FSYlePxbMhA8kVOo8iN69k1IDDsWp4/A/UPLOFfji7f/EbRBFx8qq83o23iNe6rBeTV6oRedIFrc2Qge5LXzYc4/aMTwRvJ2kmU2JTRMBgNCSzLtTcOr6UMAlRtIv6Mbo28bGqavFw0ihqDccYb6atcL0o/7iXAaR7UztfuO6eoGc1qTzr8MQzsRYaVYpWBPZFNHrxH7GqtX+6KYLwagjBI1fAbuotYi/UOO/s9xMYguXF5bUZ08dt41YWx6Uge+f4Kuy56KtPSp93b679x/i4D2VQwup7w7FDcmimny+41K9WNJPm17nd3538MTIexFpZ5qHxdPcc9OmvwuSyG6szIhd9eygoqi5MnFY+ZBzx36iUoweTpSovLaXZCbVDPRkbilZkkSsYRd+DsyZPXmXY6KwC/RU/DpzEiLlUBj246x1e595Koioq5k3B261TgzHky7jAmCvdoqTaqCE+9ILj1cfVbATF2Wqb90ljo/YoRtmLo8KK9JaHYZY/Mk/jvf4YNxIzrGR3X4jwm8dywc7Eyor/BwLh/MnKSTtnHNxDacZwpul3loLZVoHU0+xdq1gBCwa+9F6ZKXB1JMlbN7dMpeOTHMJObLJMgDSsX9v3CXL4n7BmNKu/Mesny0SfvOe29roKul40lXHYYeJuLzuGlKIWTSuKpM6VTXUPKpsKYx0ri/kL7fciWwCX5o4VFgl9B9LeYjPnjxii1iV4wNxqlYRhq0Z345w81y8S+E6tPBXpkzJqomQabPJoNrgCR4DtzEMUw+gYy0L577pSvwHyezENCj372fFQDZF1olOv9Fkl2qz95lSJTRC8kWyolFvDbCFAZ/+pYKOE3jEdKLZFyDcmhI1vWA8kQYR8AVpgmUmCjbCuR6F3EdWYPa+iIkP0EUXu2um5baqMl268bOaPqHPOkjZ8nsR4agfwA9hPh/N07AsiysKHIyn+ZoYUUzGiLUBl9bjDu9LB2azpu3m3EbgbcxaVYvLJO+cxyiRC8hL9ryxLp26/WiayilmxyVog5ihPUnJ4hXo0qIM/y5pw44tQrQC5/5qVntzX5Bqly7BWuRAeHYIiBWFj9UHSE4VbnlmCtti9yJG/NDPiu7w/X3+NuX7G9a6oSvrl38I2/qHcG3GGxEZ+67QtpRkjuf/vs4FY+qwx3p9HYf3+s9XX/zzOI6sYh/SzTZiw8aiOIjMkoaKIfSkIEmkXgfs1KPg0vWVsXf2hwr3+HPQhiyrfQWTQhT58+faIFnZmTbztXPcnA37JPVG/dtCf8BTJUxlTyH+N7IJkmt1M+2fg6Q1jRiNDufxLBG2OZUIhzaRkVh56XexiyzDmbbWf5NYkYyA53IsFI6H7wxit+tTBli3NC8/vydptHLGWQTXOS4LPuqWaErv9kMs95XIcmRZ7AcYKxRLzUWP7d3eItIH+CndJIIyj08KlcIufVyL5DzcROYVd13pHW4M3cgLGwnim8+EwWn6vDB2vunRDKiTsOcJHs7YeeT4b76YO33gJXEpMAEFelnoBcN4KMHy8DiiiqBqphc6fLVntw1N7pPefTdLwQ8O5MUu/N0h59rBs67/7tC6VNvKCvQROPmWsFGg1fWTj2MZG00nqts/bTcOViszP+qu4MXs9iGwO4vrcQry04LPOG6NWwBgXNlyXkApw7x3lV2OWD0T/ilB+DEPvjLXM4FH4JbFt1XTjIO0x9t1r2jRbtmn331g6q//GDjtuEl3vpOVq8sHy478sUdB53C5dn767wShT/8X89oV0RqyaIu+9b3qR0IPNS/SYb2TtfnLzh3XHMvf6m2WcvqPXRBtlv5xS4Os1bSFgTC0fby+Izff/tPVhRq0m7saUd7OYX6yy0u/8wM45xPgXXc6Mu9fUEsDBBQAAgAIAPlefEmV7pF+SwAAAGsAAAAbAAAAdW5pdmVyc2FsL3VuaXZlcnNhbC5wbmcueG1ss7GvyM1RKEstKs7Mz7NVMtQzULK34+WyKShKLctMLVeoAIoBBSFASaESyDVCcMszU0oygEIG5mYIwYzUzPSMElslCwNzuKA+0EwAUEsBAgAAFAACAAgA+V58SRUOrShkBAAABxEAAB0AAAAAAAAAAQAAAAAAAAAAAHVuaXZlcnNhbC9jb21tb25fbWVzc2FnZXMubG5nUEsBAgAAFAACAAgA+V58SQh+CyMpAwAAhgwAACcAAAAAAAAAAQAAAAAAnwQAAHVuaXZlcnNhbC9mbGFzaF9wdWJsaXNoaW5nX3NldHRpbmdzLnhtbFBLAQIAABQAAgAIAPlefEm1/AlkugIAAFUKAAAhAAAAAAAAAAEAAAAAAA0IAAB1bml2ZXJzYWwvZmxhc2hfc2tpbl9zZXR0aW5ncy54bWxQSwECAAAUAAIACAD5XnxJKpYPZ/4CAACXCwAAJgAAAAAAAAABAAAAAAAGCwAAdW5pdmVyc2FsL2h0bWxfcHVibGlzaGluZ19zZXR0aW5ncy54bWxQSwECAAAUAAIACAD5XnxJaHFSkZoBAAAfBgAAHwAAAAAAAAABAAAAAABIDgAAdW5pdmVyc2FsL2h0bWxfc2tpbl9zZXR0aW5ncy5qc1BLAQIAABQAAgAIAPlefEk9PC/RwQAAAOUBAAAaAAAAAAAAAAEAAAAAAB8QAAB1bml2ZXJzYWwvaTE4bl9wcmVzZXRzLnhtbFBLAQIAABQAAgAIAPlefEly/NGBZwAAAGsAAAAcAAAAAAAAAAEAAAAAABgRAAB1bml2ZXJzYWwvbG9jYWxfc2V0dGluZ3MueG1sUEsBAgAAFAACAAgARJRXRyO0Tvv7AgAAsAgAABQAAAAAAAAAAQAAAAAAuREAAHVuaXZlcnNhbC9wbGF5ZXIueG1sUEsBAgAAFAACAAgA+V58SbCHI/RsAQAA9wIAACkAAAAAAAAAAQAAAAAA5hQAAHVuaXZlcnNhbC9za2luX2N1c3RvbWl6YXRpb25fc2V0dGluZ3MueG1sUEsBAgAAFAACAAgA+V58SUpyykhxDQAAJyIAABcAAAAAAAAAAAAAAAAAmRYAAHVuaXZlcnNhbC91bml2ZXJzYWwucG5nUEsBAgAAFAACAAgA+V58SZXukX5LAAAAawAAABsAAAAAAAAAAQAAAAAAPyQAAHVuaXZlcnNhbC91bml2ZXJzYWwucG5nLnhtbFBLBQYAAAAACwALAEkDAADDJAAAAAA="/>
  <p:tag name="ISPRING_PRESENTATION_TITLE" val="【厉害了】企业业务介绍产品宣传PPT模板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12464</TotalTime>
  <Words>484</Words>
  <Application>Microsoft Office PowerPoint</Application>
  <PresentationFormat>Widescreen</PresentationFormat>
  <Paragraphs>114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宋体</vt:lpstr>
      <vt:lpstr>Arial</vt:lpstr>
      <vt:lpstr>Calibri</vt:lpstr>
      <vt:lpstr>Calibri Light</vt:lpstr>
      <vt:lpstr>Lato</vt:lpstr>
      <vt:lpstr>Lato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Tsvetelina Nikolaeva Kairyakova</dc:creator>
  <cp:lastModifiedBy>Adelina K. Stoyanova</cp:lastModifiedBy>
  <cp:revision>164</cp:revision>
  <cp:lastPrinted>2025-09-03T06:50:49Z</cp:lastPrinted>
  <dcterms:created xsi:type="dcterms:W3CDTF">2016-10-04T07:07:08Z</dcterms:created>
  <dcterms:modified xsi:type="dcterms:W3CDTF">2025-09-03T06:53:35Z</dcterms:modified>
</cp:coreProperties>
</file>